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4"/>
  </p:sldMasterIdLst>
  <p:notesMasterIdLst>
    <p:notesMasterId r:id="rId43"/>
  </p:notesMasterIdLst>
  <p:sldIdLst>
    <p:sldId id="256" r:id="rId5"/>
    <p:sldId id="257" r:id="rId6"/>
    <p:sldId id="260"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2" r:id="rId36"/>
    <p:sldId id="291" r:id="rId37"/>
    <p:sldId id="295" r:id="rId38"/>
    <p:sldId id="296" r:id="rId39"/>
    <p:sldId id="297" r:id="rId40"/>
    <p:sldId id="298" r:id="rId41"/>
    <p:sldId id="299" r:id="rId42"/>
  </p:sldIdLst>
  <p:sldSz cx="9144000" cy="5143500" type="screen16x9"/>
  <p:notesSz cx="6858000" cy="9144000"/>
  <p:embeddedFontLst>
    <p:embeddedFont>
      <p:font typeface="Gentium Plus" panose="02000503060000020004" pitchFamily="2" charset="0"/>
      <p:regular r:id="rId44"/>
      <p:bold r:id="rId45"/>
      <p:italic r:id="rId46"/>
      <p:boldItalic r:id="rId47"/>
    </p:embeddedFont>
    <p:embeddedFont>
      <p:font typeface="Heebo" pitchFamily="2" charset="-79"/>
      <p:regular r:id="rId48"/>
      <p:bold r:id="rId49"/>
    </p:embeddedFont>
    <p:embeddedFont>
      <p:font typeface="Heebo Light" pitchFamily="2" charset="-79"/>
      <p:regular r:id="rId50"/>
      <p:bold r:id="rId51"/>
    </p:embeddedFont>
    <p:embeddedFont>
      <p:font typeface="Heebo Medium" pitchFamily="2" charset="-79"/>
      <p:regular r:id="rId52"/>
      <p:bold r:id="rId53"/>
    </p:embeddedFont>
    <p:embeddedFont>
      <p:font typeface="Heebo SemiBold" pitchFamily="2" charset="-79"/>
      <p:regular r:id="rId54"/>
      <p:bold r:id="rId55"/>
    </p:embeddedFont>
    <p:embeddedFont>
      <p:font typeface="Open Sans ExtraBold" panose="020B0606030504020204" pitchFamily="34" charset="0"/>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19BFD5-08EA-AC43-9FEC-BE4289B0E917}" v="28" dt="2024-10-15T12:02:38.537"/>
    <p1510:client id="{39441DFC-138C-F64A-AA2C-DC10ED920B35}" v="3038" dt="2024-10-15T12:29:44.529"/>
    <p1510:client id="{781A1606-29C9-7368-B25C-CFE65FC0EA31}" v="29" dt="2024-10-15T11:53:35.100"/>
    <p1510:client id="{DB82A174-D14D-504E-E7D0-9F995240C5A8}" v="15" dt="2024-10-15T12:26:57.4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81267"/>
  </p:normalViewPr>
  <p:slideViewPr>
    <p:cSldViewPr snapToGrid="0">
      <p:cViewPr varScale="1">
        <p:scale>
          <a:sx n="128" d="100"/>
          <a:sy n="128" d="100"/>
        </p:scale>
        <p:origin x="1168" y="168"/>
      </p:cViewPr>
      <p:guideLst>
        <p:guide orient="horz" pos="1620"/>
        <p:guide pos="2880"/>
      </p:guideLst>
    </p:cSldViewPr>
  </p:slideViewPr>
  <p:notesTextViewPr>
    <p:cViewPr>
      <p:scale>
        <a:sx n="120" d="100"/>
        <a:sy n="12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1.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ette van der Walt" userId="S::renette@fiftyfourcollective.com::2d66ace9-ffa6-4e6b-87ab-2d08ec9e26a0" providerId="AD" clId="Web-{DB82A174-D14D-504E-E7D0-9F995240C5A8}"/>
    <pc:docChg chg="modSld">
      <pc:chgData name="Renette van der Walt" userId="S::renette@fiftyfourcollective.com::2d66ace9-ffa6-4e6b-87ab-2d08ec9e26a0" providerId="AD" clId="Web-{DB82A174-D14D-504E-E7D0-9F995240C5A8}" dt="2024-10-15T12:26:56.618" v="12" actId="20577"/>
      <pc:docMkLst>
        <pc:docMk/>
      </pc:docMkLst>
      <pc:sldChg chg="modSp">
        <pc:chgData name="Renette van der Walt" userId="S::renette@fiftyfourcollective.com::2d66ace9-ffa6-4e6b-87ab-2d08ec9e26a0" providerId="AD" clId="Web-{DB82A174-D14D-504E-E7D0-9F995240C5A8}" dt="2024-10-15T12:24:38.443" v="2" actId="20577"/>
        <pc:sldMkLst>
          <pc:docMk/>
          <pc:sldMk cId="0" sldId="270"/>
        </pc:sldMkLst>
        <pc:spChg chg="mod">
          <ac:chgData name="Renette van der Walt" userId="S::renette@fiftyfourcollective.com::2d66ace9-ffa6-4e6b-87ab-2d08ec9e26a0" providerId="AD" clId="Web-{DB82A174-D14D-504E-E7D0-9F995240C5A8}" dt="2024-10-15T12:24:38.443" v="2" actId="20577"/>
          <ac:spMkLst>
            <pc:docMk/>
            <pc:sldMk cId="0" sldId="270"/>
            <ac:spMk id="340" creationId="{00000000-0000-0000-0000-000000000000}"/>
          </ac:spMkLst>
        </pc:spChg>
      </pc:sldChg>
      <pc:sldChg chg="modSp">
        <pc:chgData name="Renette van der Walt" userId="S::renette@fiftyfourcollective.com::2d66ace9-ffa6-4e6b-87ab-2d08ec9e26a0" providerId="AD" clId="Web-{DB82A174-D14D-504E-E7D0-9F995240C5A8}" dt="2024-10-15T12:17:01.200" v="0" actId="14100"/>
        <pc:sldMkLst>
          <pc:docMk/>
          <pc:sldMk cId="0" sldId="276"/>
        </pc:sldMkLst>
        <pc:spChg chg="mod">
          <ac:chgData name="Renette van der Walt" userId="S::renette@fiftyfourcollective.com::2d66ace9-ffa6-4e6b-87ab-2d08ec9e26a0" providerId="AD" clId="Web-{DB82A174-D14D-504E-E7D0-9F995240C5A8}" dt="2024-10-15T12:17:01.200" v="0" actId="14100"/>
          <ac:spMkLst>
            <pc:docMk/>
            <pc:sldMk cId="0" sldId="276"/>
            <ac:spMk id="390" creationId="{00000000-0000-0000-0000-000000000000}"/>
          </ac:spMkLst>
        </pc:spChg>
      </pc:sldChg>
      <pc:sldChg chg="modSp">
        <pc:chgData name="Renette van der Walt" userId="S::renette@fiftyfourcollective.com::2d66ace9-ffa6-4e6b-87ab-2d08ec9e26a0" providerId="AD" clId="Web-{DB82A174-D14D-504E-E7D0-9F995240C5A8}" dt="2024-10-15T12:25:33.038" v="5" actId="20577"/>
        <pc:sldMkLst>
          <pc:docMk/>
          <pc:sldMk cId="0" sldId="279"/>
        </pc:sldMkLst>
        <pc:spChg chg="mod">
          <ac:chgData name="Renette van der Walt" userId="S::renette@fiftyfourcollective.com::2d66ace9-ffa6-4e6b-87ab-2d08ec9e26a0" providerId="AD" clId="Web-{DB82A174-D14D-504E-E7D0-9F995240C5A8}" dt="2024-10-15T12:25:33.038" v="5" actId="20577"/>
          <ac:spMkLst>
            <pc:docMk/>
            <pc:sldMk cId="0" sldId="279"/>
            <ac:spMk id="419" creationId="{00000000-0000-0000-0000-000000000000}"/>
          </ac:spMkLst>
        </pc:spChg>
      </pc:sldChg>
      <pc:sldChg chg="modSp">
        <pc:chgData name="Renette van der Walt" userId="S::renette@fiftyfourcollective.com::2d66ace9-ffa6-4e6b-87ab-2d08ec9e26a0" providerId="AD" clId="Web-{DB82A174-D14D-504E-E7D0-9F995240C5A8}" dt="2024-10-15T12:26:07.023" v="8" actId="20577"/>
        <pc:sldMkLst>
          <pc:docMk/>
          <pc:sldMk cId="0" sldId="282"/>
        </pc:sldMkLst>
        <pc:spChg chg="mod">
          <ac:chgData name="Renette van der Walt" userId="S::renette@fiftyfourcollective.com::2d66ace9-ffa6-4e6b-87ab-2d08ec9e26a0" providerId="AD" clId="Web-{DB82A174-D14D-504E-E7D0-9F995240C5A8}" dt="2024-10-15T12:26:07.023" v="8" actId="20577"/>
          <ac:spMkLst>
            <pc:docMk/>
            <pc:sldMk cId="0" sldId="282"/>
            <ac:spMk id="441" creationId="{00000000-0000-0000-0000-000000000000}"/>
          </ac:spMkLst>
        </pc:spChg>
      </pc:sldChg>
      <pc:sldChg chg="modSp">
        <pc:chgData name="Renette van der Walt" userId="S::renette@fiftyfourcollective.com::2d66ace9-ffa6-4e6b-87ab-2d08ec9e26a0" providerId="AD" clId="Web-{DB82A174-D14D-504E-E7D0-9F995240C5A8}" dt="2024-10-15T12:26:56.618" v="12" actId="20577"/>
        <pc:sldMkLst>
          <pc:docMk/>
          <pc:sldMk cId="0" sldId="288"/>
        </pc:sldMkLst>
        <pc:spChg chg="mod">
          <ac:chgData name="Renette van der Walt" userId="S::renette@fiftyfourcollective.com::2d66ace9-ffa6-4e6b-87ab-2d08ec9e26a0" providerId="AD" clId="Web-{DB82A174-D14D-504E-E7D0-9F995240C5A8}" dt="2024-10-15T12:26:56.618" v="12" actId="20577"/>
          <ac:spMkLst>
            <pc:docMk/>
            <pc:sldMk cId="0" sldId="288"/>
            <ac:spMk id="506" creationId="{00000000-0000-0000-0000-000000000000}"/>
          </ac:spMkLst>
        </pc:spChg>
      </pc:sldChg>
    </pc:docChg>
  </pc:docChgLst>
  <pc:docChgLst>
    <pc:chgData name="Nicole Nel" userId="af111db2-714d-4c35-a9be-429b4ea01e86" providerId="ADAL" clId="{0A19BFD5-08EA-AC43-9FEC-BE4289B0E917}"/>
    <pc:docChg chg="modSld">
      <pc:chgData name="Nicole Nel" userId="af111db2-714d-4c35-a9be-429b4ea01e86" providerId="ADAL" clId="{0A19BFD5-08EA-AC43-9FEC-BE4289B0E917}" dt="2024-10-15T12:02:38.537" v="27" actId="1038"/>
      <pc:docMkLst>
        <pc:docMk/>
      </pc:docMkLst>
      <pc:sldChg chg="modSp mod">
        <pc:chgData name="Nicole Nel" userId="af111db2-714d-4c35-a9be-429b4ea01e86" providerId="ADAL" clId="{0A19BFD5-08EA-AC43-9FEC-BE4289B0E917}" dt="2024-10-15T11:58:42.128" v="2" actId="20577"/>
        <pc:sldMkLst>
          <pc:docMk/>
          <pc:sldMk cId="0" sldId="271"/>
        </pc:sldMkLst>
        <pc:spChg chg="mod">
          <ac:chgData name="Nicole Nel" userId="af111db2-714d-4c35-a9be-429b4ea01e86" providerId="ADAL" clId="{0A19BFD5-08EA-AC43-9FEC-BE4289B0E917}" dt="2024-10-15T11:58:42.128" v="2" actId="20577"/>
          <ac:spMkLst>
            <pc:docMk/>
            <pc:sldMk cId="0" sldId="271"/>
            <ac:spMk id="350" creationId="{00000000-0000-0000-0000-000000000000}"/>
          </ac:spMkLst>
        </pc:spChg>
      </pc:sldChg>
      <pc:sldChg chg="modSp mod">
        <pc:chgData name="Nicole Nel" userId="af111db2-714d-4c35-a9be-429b4ea01e86" providerId="ADAL" clId="{0A19BFD5-08EA-AC43-9FEC-BE4289B0E917}" dt="2024-10-15T11:59:11.677" v="3" actId="2711"/>
        <pc:sldMkLst>
          <pc:docMk/>
          <pc:sldMk cId="0" sldId="276"/>
        </pc:sldMkLst>
        <pc:spChg chg="mod">
          <ac:chgData name="Nicole Nel" userId="af111db2-714d-4c35-a9be-429b4ea01e86" providerId="ADAL" clId="{0A19BFD5-08EA-AC43-9FEC-BE4289B0E917}" dt="2024-10-15T11:59:11.677" v="3" actId="2711"/>
          <ac:spMkLst>
            <pc:docMk/>
            <pc:sldMk cId="0" sldId="276"/>
            <ac:spMk id="390" creationId="{00000000-0000-0000-0000-000000000000}"/>
          </ac:spMkLst>
        </pc:spChg>
      </pc:sldChg>
      <pc:sldChg chg="modSp mod">
        <pc:chgData name="Nicole Nel" userId="af111db2-714d-4c35-a9be-429b4ea01e86" providerId="ADAL" clId="{0A19BFD5-08EA-AC43-9FEC-BE4289B0E917}" dt="2024-10-15T11:59:33.429" v="8" actId="20577"/>
        <pc:sldMkLst>
          <pc:docMk/>
          <pc:sldMk cId="0" sldId="277"/>
        </pc:sldMkLst>
        <pc:spChg chg="mod">
          <ac:chgData name="Nicole Nel" userId="af111db2-714d-4c35-a9be-429b4ea01e86" providerId="ADAL" clId="{0A19BFD5-08EA-AC43-9FEC-BE4289B0E917}" dt="2024-10-15T11:59:33.429" v="8" actId="20577"/>
          <ac:spMkLst>
            <pc:docMk/>
            <pc:sldMk cId="0" sldId="277"/>
            <ac:spMk id="397" creationId="{00000000-0000-0000-0000-000000000000}"/>
          </ac:spMkLst>
        </pc:spChg>
      </pc:sldChg>
      <pc:sldChg chg="modSp mod">
        <pc:chgData name="Nicole Nel" userId="af111db2-714d-4c35-a9be-429b4ea01e86" providerId="ADAL" clId="{0A19BFD5-08EA-AC43-9FEC-BE4289B0E917}" dt="2024-10-15T11:57:17.130" v="1" actId="20577"/>
        <pc:sldMkLst>
          <pc:docMk/>
          <pc:sldMk cId="0" sldId="283"/>
        </pc:sldMkLst>
        <pc:spChg chg="mod">
          <ac:chgData name="Nicole Nel" userId="af111db2-714d-4c35-a9be-429b4ea01e86" providerId="ADAL" clId="{0A19BFD5-08EA-AC43-9FEC-BE4289B0E917}" dt="2024-10-15T11:57:17.130" v="1" actId="20577"/>
          <ac:spMkLst>
            <pc:docMk/>
            <pc:sldMk cId="0" sldId="283"/>
            <ac:spMk id="446" creationId="{00000000-0000-0000-0000-000000000000}"/>
          </ac:spMkLst>
        </pc:spChg>
      </pc:sldChg>
      <pc:sldChg chg="modSp mod">
        <pc:chgData name="Nicole Nel" userId="af111db2-714d-4c35-a9be-429b4ea01e86" providerId="ADAL" clId="{0A19BFD5-08EA-AC43-9FEC-BE4289B0E917}" dt="2024-10-15T12:00:31.099" v="14" actId="2711"/>
        <pc:sldMkLst>
          <pc:docMk/>
          <pc:sldMk cId="0" sldId="293"/>
        </pc:sldMkLst>
        <pc:spChg chg="mod">
          <ac:chgData name="Nicole Nel" userId="af111db2-714d-4c35-a9be-429b4ea01e86" providerId="ADAL" clId="{0A19BFD5-08EA-AC43-9FEC-BE4289B0E917}" dt="2024-10-15T12:00:31.099" v="14" actId="2711"/>
          <ac:spMkLst>
            <pc:docMk/>
            <pc:sldMk cId="0" sldId="293"/>
            <ac:spMk id="554" creationId="{00000000-0000-0000-0000-000000000000}"/>
          </ac:spMkLst>
        </pc:spChg>
      </pc:sldChg>
      <pc:sldChg chg="modSp mod">
        <pc:chgData name="Nicole Nel" userId="af111db2-714d-4c35-a9be-429b4ea01e86" providerId="ADAL" clId="{0A19BFD5-08EA-AC43-9FEC-BE4289B0E917}" dt="2024-10-15T12:02:38.537" v="27" actId="1038"/>
        <pc:sldMkLst>
          <pc:docMk/>
          <pc:sldMk cId="0" sldId="298"/>
        </pc:sldMkLst>
        <pc:spChg chg="mod">
          <ac:chgData name="Nicole Nel" userId="af111db2-714d-4c35-a9be-429b4ea01e86" providerId="ADAL" clId="{0A19BFD5-08EA-AC43-9FEC-BE4289B0E917}" dt="2024-10-15T12:02:38.537" v="27" actId="1038"/>
          <ac:spMkLst>
            <pc:docMk/>
            <pc:sldMk cId="0" sldId="298"/>
            <ac:spMk id="608" creationId="{00000000-0000-0000-0000-000000000000}"/>
          </ac:spMkLst>
        </pc:spChg>
        <pc:spChg chg="mod">
          <ac:chgData name="Nicole Nel" userId="af111db2-714d-4c35-a9be-429b4ea01e86" providerId="ADAL" clId="{0A19BFD5-08EA-AC43-9FEC-BE4289B0E917}" dt="2024-10-15T12:02:32.526" v="26" actId="255"/>
          <ac:spMkLst>
            <pc:docMk/>
            <pc:sldMk cId="0" sldId="298"/>
            <ac:spMk id="609" creationId="{00000000-0000-0000-0000-000000000000}"/>
          </ac:spMkLst>
        </pc:spChg>
        <pc:spChg chg="mod">
          <ac:chgData name="Nicole Nel" userId="af111db2-714d-4c35-a9be-429b4ea01e86" providerId="ADAL" clId="{0A19BFD5-08EA-AC43-9FEC-BE4289B0E917}" dt="2024-10-15T12:02:32.526" v="26" actId="255"/>
          <ac:spMkLst>
            <pc:docMk/>
            <pc:sldMk cId="0" sldId="298"/>
            <ac:spMk id="623" creationId="{00000000-0000-0000-0000-000000000000}"/>
          </ac:spMkLst>
        </pc:spChg>
        <pc:spChg chg="mod">
          <ac:chgData name="Nicole Nel" userId="af111db2-714d-4c35-a9be-429b4ea01e86" providerId="ADAL" clId="{0A19BFD5-08EA-AC43-9FEC-BE4289B0E917}" dt="2024-10-15T12:02:32.526" v="26" actId="255"/>
          <ac:spMkLst>
            <pc:docMk/>
            <pc:sldMk cId="0" sldId="298"/>
            <ac:spMk id="624" creationId="{00000000-0000-0000-0000-000000000000}"/>
          </ac:spMkLst>
        </pc:spChg>
      </pc:sldChg>
    </pc:docChg>
  </pc:docChgLst>
  <pc:docChgLst>
    <pc:chgData name="Nina Booysen" userId="1480c21b-4477-48b7-b8b4-f897858503c4" providerId="ADAL" clId="{121B6B7D-1782-8446-B7AC-16DB93EF3170}"/>
    <pc:docChg chg="delSld modSld">
      <pc:chgData name="Nina Booysen" userId="1480c21b-4477-48b7-b8b4-f897858503c4" providerId="ADAL" clId="{121B6B7D-1782-8446-B7AC-16DB93EF3170}" dt="2024-10-16T06:38:11.426" v="7"/>
      <pc:docMkLst>
        <pc:docMk/>
      </pc:docMkLst>
      <pc:sldChg chg="del">
        <pc:chgData name="Nina Booysen" userId="1480c21b-4477-48b7-b8b4-f897858503c4" providerId="ADAL" clId="{121B6B7D-1782-8446-B7AC-16DB93EF3170}" dt="2024-10-16T06:37:48.027" v="0" actId="2696"/>
        <pc:sldMkLst>
          <pc:docMk/>
          <pc:sldMk cId="0" sldId="258"/>
        </pc:sldMkLst>
      </pc:sldChg>
      <pc:sldChg chg="del">
        <pc:chgData name="Nina Booysen" userId="1480c21b-4477-48b7-b8b4-f897858503c4" providerId="ADAL" clId="{121B6B7D-1782-8446-B7AC-16DB93EF3170}" dt="2024-10-16T06:37:48.887" v="1" actId="2696"/>
        <pc:sldMkLst>
          <pc:docMk/>
          <pc:sldMk cId="0" sldId="259"/>
        </pc:sldMkLst>
      </pc:sldChg>
      <pc:sldChg chg="modNotes">
        <pc:chgData name="Nina Booysen" userId="1480c21b-4477-48b7-b8b4-f897858503c4" providerId="ADAL" clId="{121B6B7D-1782-8446-B7AC-16DB93EF3170}" dt="2024-10-16T06:38:11.426" v="7"/>
        <pc:sldMkLst>
          <pc:docMk/>
          <pc:sldMk cId="0" sldId="261"/>
        </pc:sldMkLst>
      </pc:sldChg>
      <pc:sldChg chg="del">
        <pc:chgData name="Nina Booysen" userId="1480c21b-4477-48b7-b8b4-f897858503c4" providerId="ADAL" clId="{121B6B7D-1782-8446-B7AC-16DB93EF3170}" dt="2024-10-16T06:37:50.322" v="2" actId="2696"/>
        <pc:sldMkLst>
          <pc:docMk/>
          <pc:sldMk cId="0" sldId="262"/>
        </pc:sldMkLst>
      </pc:sldChg>
      <pc:sldChg chg="modNotes">
        <pc:chgData name="Nina Booysen" userId="1480c21b-4477-48b7-b8b4-f897858503c4" providerId="ADAL" clId="{121B6B7D-1782-8446-B7AC-16DB93EF3170}" dt="2024-10-16T06:38:11.426" v="7"/>
        <pc:sldMkLst>
          <pc:docMk/>
          <pc:sldMk cId="0" sldId="264"/>
        </pc:sldMkLst>
      </pc:sldChg>
      <pc:sldChg chg="modNotes">
        <pc:chgData name="Nina Booysen" userId="1480c21b-4477-48b7-b8b4-f897858503c4" providerId="ADAL" clId="{121B6B7D-1782-8446-B7AC-16DB93EF3170}" dt="2024-10-16T06:38:11.426" v="7"/>
        <pc:sldMkLst>
          <pc:docMk/>
          <pc:sldMk cId="0" sldId="265"/>
        </pc:sldMkLst>
      </pc:sldChg>
      <pc:sldChg chg="modNotes">
        <pc:chgData name="Nina Booysen" userId="1480c21b-4477-48b7-b8b4-f897858503c4" providerId="ADAL" clId="{121B6B7D-1782-8446-B7AC-16DB93EF3170}" dt="2024-10-16T06:38:11.426" v="7"/>
        <pc:sldMkLst>
          <pc:docMk/>
          <pc:sldMk cId="0" sldId="266"/>
        </pc:sldMkLst>
      </pc:sldChg>
      <pc:sldChg chg="modNotes">
        <pc:chgData name="Nina Booysen" userId="1480c21b-4477-48b7-b8b4-f897858503c4" providerId="ADAL" clId="{121B6B7D-1782-8446-B7AC-16DB93EF3170}" dt="2024-10-16T06:38:11.426" v="7"/>
        <pc:sldMkLst>
          <pc:docMk/>
          <pc:sldMk cId="0" sldId="267"/>
        </pc:sldMkLst>
      </pc:sldChg>
      <pc:sldChg chg="modNotes">
        <pc:chgData name="Nina Booysen" userId="1480c21b-4477-48b7-b8b4-f897858503c4" providerId="ADAL" clId="{121B6B7D-1782-8446-B7AC-16DB93EF3170}" dt="2024-10-16T06:38:11.426" v="7"/>
        <pc:sldMkLst>
          <pc:docMk/>
          <pc:sldMk cId="0" sldId="268"/>
        </pc:sldMkLst>
      </pc:sldChg>
      <pc:sldChg chg="modNotes">
        <pc:chgData name="Nina Booysen" userId="1480c21b-4477-48b7-b8b4-f897858503c4" providerId="ADAL" clId="{121B6B7D-1782-8446-B7AC-16DB93EF3170}" dt="2024-10-16T06:38:11.426" v="7"/>
        <pc:sldMkLst>
          <pc:docMk/>
          <pc:sldMk cId="0" sldId="269"/>
        </pc:sldMkLst>
      </pc:sldChg>
      <pc:sldChg chg="modNotes">
        <pc:chgData name="Nina Booysen" userId="1480c21b-4477-48b7-b8b4-f897858503c4" providerId="ADAL" clId="{121B6B7D-1782-8446-B7AC-16DB93EF3170}" dt="2024-10-16T06:38:11.426" v="7"/>
        <pc:sldMkLst>
          <pc:docMk/>
          <pc:sldMk cId="0" sldId="273"/>
        </pc:sldMkLst>
      </pc:sldChg>
      <pc:sldChg chg="modNotes">
        <pc:chgData name="Nina Booysen" userId="1480c21b-4477-48b7-b8b4-f897858503c4" providerId="ADAL" clId="{121B6B7D-1782-8446-B7AC-16DB93EF3170}" dt="2024-10-16T06:38:11.426" v="7"/>
        <pc:sldMkLst>
          <pc:docMk/>
          <pc:sldMk cId="0" sldId="274"/>
        </pc:sldMkLst>
      </pc:sldChg>
      <pc:sldChg chg="modNotes">
        <pc:chgData name="Nina Booysen" userId="1480c21b-4477-48b7-b8b4-f897858503c4" providerId="ADAL" clId="{121B6B7D-1782-8446-B7AC-16DB93EF3170}" dt="2024-10-16T06:38:11.426" v="7"/>
        <pc:sldMkLst>
          <pc:docMk/>
          <pc:sldMk cId="0" sldId="275"/>
        </pc:sldMkLst>
      </pc:sldChg>
      <pc:sldChg chg="del">
        <pc:chgData name="Nina Booysen" userId="1480c21b-4477-48b7-b8b4-f897858503c4" providerId="ADAL" clId="{121B6B7D-1782-8446-B7AC-16DB93EF3170}" dt="2024-10-16T06:37:57.889" v="3" actId="2696"/>
        <pc:sldMkLst>
          <pc:docMk/>
          <pc:sldMk cId="0" sldId="276"/>
        </pc:sldMkLst>
      </pc:sldChg>
      <pc:sldChg chg="modNotes">
        <pc:chgData name="Nina Booysen" userId="1480c21b-4477-48b7-b8b4-f897858503c4" providerId="ADAL" clId="{121B6B7D-1782-8446-B7AC-16DB93EF3170}" dt="2024-10-16T06:38:11.426" v="7"/>
        <pc:sldMkLst>
          <pc:docMk/>
          <pc:sldMk cId="0" sldId="278"/>
        </pc:sldMkLst>
      </pc:sldChg>
      <pc:sldChg chg="modNotes">
        <pc:chgData name="Nina Booysen" userId="1480c21b-4477-48b7-b8b4-f897858503c4" providerId="ADAL" clId="{121B6B7D-1782-8446-B7AC-16DB93EF3170}" dt="2024-10-16T06:38:11.426" v="7"/>
        <pc:sldMkLst>
          <pc:docMk/>
          <pc:sldMk cId="0" sldId="280"/>
        </pc:sldMkLst>
      </pc:sldChg>
      <pc:sldChg chg="modNotes">
        <pc:chgData name="Nina Booysen" userId="1480c21b-4477-48b7-b8b4-f897858503c4" providerId="ADAL" clId="{121B6B7D-1782-8446-B7AC-16DB93EF3170}" dt="2024-10-16T06:38:11.426" v="7"/>
        <pc:sldMkLst>
          <pc:docMk/>
          <pc:sldMk cId="0" sldId="281"/>
        </pc:sldMkLst>
      </pc:sldChg>
      <pc:sldChg chg="modNotes">
        <pc:chgData name="Nina Booysen" userId="1480c21b-4477-48b7-b8b4-f897858503c4" providerId="ADAL" clId="{121B6B7D-1782-8446-B7AC-16DB93EF3170}" dt="2024-10-16T06:38:11.426" v="7"/>
        <pc:sldMkLst>
          <pc:docMk/>
          <pc:sldMk cId="0" sldId="285"/>
        </pc:sldMkLst>
      </pc:sldChg>
      <pc:sldChg chg="modNotes">
        <pc:chgData name="Nina Booysen" userId="1480c21b-4477-48b7-b8b4-f897858503c4" providerId="ADAL" clId="{121B6B7D-1782-8446-B7AC-16DB93EF3170}" dt="2024-10-16T06:38:11.426" v="7"/>
        <pc:sldMkLst>
          <pc:docMk/>
          <pc:sldMk cId="0" sldId="286"/>
        </pc:sldMkLst>
      </pc:sldChg>
      <pc:sldChg chg="modNotes">
        <pc:chgData name="Nina Booysen" userId="1480c21b-4477-48b7-b8b4-f897858503c4" providerId="ADAL" clId="{121B6B7D-1782-8446-B7AC-16DB93EF3170}" dt="2024-10-16T06:38:11.426" v="7"/>
        <pc:sldMkLst>
          <pc:docMk/>
          <pc:sldMk cId="0" sldId="287"/>
        </pc:sldMkLst>
      </pc:sldChg>
      <pc:sldChg chg="del">
        <pc:chgData name="Nina Booysen" userId="1480c21b-4477-48b7-b8b4-f897858503c4" providerId="ADAL" clId="{121B6B7D-1782-8446-B7AC-16DB93EF3170}" dt="2024-10-16T06:38:07.227" v="4" actId="2696"/>
        <pc:sldMkLst>
          <pc:docMk/>
          <pc:sldMk cId="0" sldId="293"/>
        </pc:sldMkLst>
      </pc:sldChg>
      <pc:sldChg chg="del">
        <pc:chgData name="Nina Booysen" userId="1480c21b-4477-48b7-b8b4-f897858503c4" providerId="ADAL" clId="{121B6B7D-1782-8446-B7AC-16DB93EF3170}" dt="2024-10-16T06:38:08.563" v="5" actId="2696"/>
        <pc:sldMkLst>
          <pc:docMk/>
          <pc:sldMk cId="0" sldId="294"/>
        </pc:sldMkLst>
      </pc:sldChg>
      <pc:sldChg chg="modNotes">
        <pc:chgData name="Nina Booysen" userId="1480c21b-4477-48b7-b8b4-f897858503c4" providerId="ADAL" clId="{121B6B7D-1782-8446-B7AC-16DB93EF3170}" dt="2024-10-16T06:38:11.426" v="7"/>
        <pc:sldMkLst>
          <pc:docMk/>
          <pc:sldMk cId="0" sldId="295"/>
        </pc:sldMkLst>
      </pc:sldChg>
      <pc:sldChg chg="modNotes">
        <pc:chgData name="Nina Booysen" userId="1480c21b-4477-48b7-b8b4-f897858503c4" providerId="ADAL" clId="{121B6B7D-1782-8446-B7AC-16DB93EF3170}" dt="2024-10-16T06:38:11.426" v="7"/>
        <pc:sldMkLst>
          <pc:docMk/>
          <pc:sldMk cId="0" sldId="296"/>
        </pc:sldMkLst>
      </pc:sldChg>
      <pc:sldChg chg="modNotes">
        <pc:chgData name="Nina Booysen" userId="1480c21b-4477-48b7-b8b4-f897858503c4" providerId="ADAL" clId="{121B6B7D-1782-8446-B7AC-16DB93EF3170}" dt="2024-10-16T06:38:11.426" v="7"/>
        <pc:sldMkLst>
          <pc:docMk/>
          <pc:sldMk cId="0" sldId="299"/>
        </pc:sldMkLst>
      </pc:sldChg>
      <pc:sldChg chg="del">
        <pc:chgData name="Nina Booysen" userId="1480c21b-4477-48b7-b8b4-f897858503c4" providerId="ADAL" clId="{121B6B7D-1782-8446-B7AC-16DB93EF3170}" dt="2024-10-16T06:38:11.424" v="6" actId="2696"/>
        <pc:sldMkLst>
          <pc:docMk/>
          <pc:sldMk cId="3276278226" sldId="1162"/>
        </pc:sldMkLst>
      </pc:sldChg>
    </pc:docChg>
  </pc:docChgLst>
  <pc:docChgLst>
    <pc:chgData name="Nina Booysen" userId="1480c21b-4477-48b7-b8b4-f897858503c4" providerId="ADAL" clId="{39441DFC-138C-F64A-AA2C-DC10ED920B35}"/>
    <pc:docChg chg="undo custSel addSld delSld modSld sldOrd delMainMaster">
      <pc:chgData name="Nina Booysen" userId="1480c21b-4477-48b7-b8b4-f897858503c4" providerId="ADAL" clId="{39441DFC-138C-F64A-AA2C-DC10ED920B35}" dt="2024-10-16T06:37:15.384" v="3420" actId="2696"/>
      <pc:docMkLst>
        <pc:docMk/>
      </pc:docMkLst>
      <pc:sldChg chg="modNotesTx">
        <pc:chgData name="Nina Booysen" userId="1480c21b-4477-48b7-b8b4-f897858503c4" providerId="ADAL" clId="{39441DFC-138C-F64A-AA2C-DC10ED920B35}" dt="2024-10-15T12:07:04.920" v="1114" actId="113"/>
        <pc:sldMkLst>
          <pc:docMk/>
          <pc:sldMk cId="0" sldId="256"/>
        </pc:sldMkLst>
      </pc:sldChg>
      <pc:sldChg chg="modNotesTx">
        <pc:chgData name="Nina Booysen" userId="1480c21b-4477-48b7-b8b4-f897858503c4" providerId="ADAL" clId="{39441DFC-138C-F64A-AA2C-DC10ED920B35}" dt="2024-10-15T12:10:37.416" v="1366" actId="20577"/>
        <pc:sldMkLst>
          <pc:docMk/>
          <pc:sldMk cId="0" sldId="257"/>
        </pc:sldMkLst>
      </pc:sldChg>
      <pc:sldChg chg="modSp add del mod modNotesTx">
        <pc:chgData name="Nina Booysen" userId="1480c21b-4477-48b7-b8b4-f897858503c4" providerId="ADAL" clId="{39441DFC-138C-F64A-AA2C-DC10ED920B35}" dt="2024-10-16T06:37:15.384" v="3420" actId="2696"/>
        <pc:sldMkLst>
          <pc:docMk/>
          <pc:sldMk cId="0" sldId="258"/>
        </pc:sldMkLst>
        <pc:spChg chg="mod">
          <ac:chgData name="Nina Booysen" userId="1480c21b-4477-48b7-b8b4-f897858503c4" providerId="ADAL" clId="{39441DFC-138C-F64A-AA2C-DC10ED920B35}" dt="2024-10-15T11:57:20.452" v="381" actId="1036"/>
          <ac:spMkLst>
            <pc:docMk/>
            <pc:sldMk cId="0" sldId="258"/>
            <ac:spMk id="234" creationId="{00000000-0000-0000-0000-000000000000}"/>
          </ac:spMkLst>
        </pc:spChg>
      </pc:sldChg>
      <pc:sldChg chg="modSp add del mod modNotesTx">
        <pc:chgData name="Nina Booysen" userId="1480c21b-4477-48b7-b8b4-f897858503c4" providerId="ADAL" clId="{39441DFC-138C-F64A-AA2C-DC10ED920B35}" dt="2024-10-16T06:37:14.828" v="3419" actId="2696"/>
        <pc:sldMkLst>
          <pc:docMk/>
          <pc:sldMk cId="0" sldId="259"/>
        </pc:sldMkLst>
        <pc:spChg chg="mod">
          <ac:chgData name="Nina Booysen" userId="1480c21b-4477-48b7-b8b4-f897858503c4" providerId="ADAL" clId="{39441DFC-138C-F64A-AA2C-DC10ED920B35}" dt="2024-10-15T12:16:14.566" v="2134" actId="113"/>
          <ac:spMkLst>
            <pc:docMk/>
            <pc:sldMk cId="0" sldId="259"/>
            <ac:spMk id="245" creationId="{00000000-0000-0000-0000-000000000000}"/>
          </ac:spMkLst>
        </pc:spChg>
      </pc:sldChg>
      <pc:sldChg chg="addSp delSp modSp mod modNotesTx">
        <pc:chgData name="Nina Booysen" userId="1480c21b-4477-48b7-b8b4-f897858503c4" providerId="ADAL" clId="{39441DFC-138C-F64A-AA2C-DC10ED920B35}" dt="2024-10-15T12:29:44.529" v="3406" actId="20577"/>
        <pc:sldMkLst>
          <pc:docMk/>
          <pc:sldMk cId="0" sldId="260"/>
        </pc:sldMkLst>
        <pc:spChg chg="add mod">
          <ac:chgData name="Nina Booysen" userId="1480c21b-4477-48b7-b8b4-f897858503c4" providerId="ADAL" clId="{39441DFC-138C-F64A-AA2C-DC10ED920B35}" dt="2024-10-15T11:08:54.369" v="339" actId="1036"/>
          <ac:spMkLst>
            <pc:docMk/>
            <pc:sldMk cId="0" sldId="260"/>
            <ac:spMk id="2" creationId="{80D4BA55-83F5-5ADB-3262-24E8986C4942}"/>
          </ac:spMkLst>
        </pc:spChg>
        <pc:spChg chg="add del mod">
          <ac:chgData name="Nina Booysen" userId="1480c21b-4477-48b7-b8b4-f897858503c4" providerId="ADAL" clId="{39441DFC-138C-F64A-AA2C-DC10ED920B35}" dt="2024-10-15T11:09:02.754" v="342" actId="1037"/>
          <ac:spMkLst>
            <pc:docMk/>
            <pc:sldMk cId="0" sldId="260"/>
            <ac:spMk id="258" creationId="{00000000-0000-0000-0000-000000000000}"/>
          </ac:spMkLst>
        </pc:spChg>
        <pc:spChg chg="mod">
          <ac:chgData name="Nina Booysen" userId="1480c21b-4477-48b7-b8b4-f897858503c4" providerId="ADAL" clId="{39441DFC-138C-F64A-AA2C-DC10ED920B35}" dt="2024-10-15T11:09:02.754" v="342" actId="1037"/>
          <ac:spMkLst>
            <pc:docMk/>
            <pc:sldMk cId="0" sldId="260"/>
            <ac:spMk id="259" creationId="{00000000-0000-0000-0000-000000000000}"/>
          </ac:spMkLst>
        </pc:spChg>
        <pc:picChg chg="add del mod">
          <ac:chgData name="Nina Booysen" userId="1480c21b-4477-48b7-b8b4-f897858503c4" providerId="ADAL" clId="{39441DFC-138C-F64A-AA2C-DC10ED920B35}" dt="2024-10-15T11:09:02.754" v="342" actId="1037"/>
          <ac:picMkLst>
            <pc:docMk/>
            <pc:sldMk cId="0" sldId="260"/>
            <ac:picMk id="255" creationId="{00000000-0000-0000-0000-000000000000}"/>
          </ac:picMkLst>
        </pc:picChg>
      </pc:sldChg>
      <pc:sldChg chg="addSp delSp modSp add del mod modClrScheme chgLayout">
        <pc:chgData name="Nina Booysen" userId="1480c21b-4477-48b7-b8b4-f897858503c4" providerId="ADAL" clId="{39441DFC-138C-F64A-AA2C-DC10ED920B35}" dt="2024-10-16T06:37:14.347" v="3418" actId="2696"/>
        <pc:sldMkLst>
          <pc:docMk/>
          <pc:sldMk cId="0" sldId="262"/>
        </pc:sldMkLst>
        <pc:spChg chg="add mod ord">
          <ac:chgData name="Nina Booysen" userId="1480c21b-4477-48b7-b8b4-f897858503c4" providerId="ADAL" clId="{39441DFC-138C-F64A-AA2C-DC10ED920B35}" dt="2024-10-15T11:39:42.017" v="379" actId="20577"/>
          <ac:spMkLst>
            <pc:docMk/>
            <pc:sldMk cId="0" sldId="262"/>
            <ac:spMk id="2" creationId="{C135AD96-9656-A442-D13F-2B2C88111279}"/>
          </ac:spMkLst>
        </pc:spChg>
        <pc:spChg chg="mod ord">
          <ac:chgData name="Nina Booysen" userId="1480c21b-4477-48b7-b8b4-f897858503c4" providerId="ADAL" clId="{39441DFC-138C-F64A-AA2C-DC10ED920B35}" dt="2024-10-15T11:38:34.349" v="345" actId="700"/>
          <ac:spMkLst>
            <pc:docMk/>
            <pc:sldMk cId="0" sldId="262"/>
            <ac:spMk id="271" creationId="{00000000-0000-0000-0000-000000000000}"/>
          </ac:spMkLst>
        </pc:spChg>
        <pc:spChg chg="del mod">
          <ac:chgData name="Nina Booysen" userId="1480c21b-4477-48b7-b8b4-f897858503c4" providerId="ADAL" clId="{39441DFC-138C-F64A-AA2C-DC10ED920B35}" dt="2024-10-15T11:38:34.349" v="345" actId="700"/>
          <ac:spMkLst>
            <pc:docMk/>
            <pc:sldMk cId="0" sldId="262"/>
            <ac:spMk id="272" creationId="{00000000-0000-0000-0000-000000000000}"/>
          </ac:spMkLst>
        </pc:spChg>
        <pc:spChg chg="del">
          <ac:chgData name="Nina Booysen" userId="1480c21b-4477-48b7-b8b4-f897858503c4" providerId="ADAL" clId="{39441DFC-138C-F64A-AA2C-DC10ED920B35}" dt="2024-10-15T11:38:34.349" v="345" actId="700"/>
          <ac:spMkLst>
            <pc:docMk/>
            <pc:sldMk cId="0" sldId="262"/>
            <ac:spMk id="273" creationId="{00000000-0000-0000-0000-000000000000}"/>
          </ac:spMkLst>
        </pc:spChg>
      </pc:sldChg>
      <pc:sldChg chg="modSp mod">
        <pc:chgData name="Nina Booysen" userId="1480c21b-4477-48b7-b8b4-f897858503c4" providerId="ADAL" clId="{39441DFC-138C-F64A-AA2C-DC10ED920B35}" dt="2024-10-15T12:21:23.312" v="2495" actId="20577"/>
        <pc:sldMkLst>
          <pc:docMk/>
          <pc:sldMk cId="0" sldId="272"/>
        </pc:sldMkLst>
        <pc:spChg chg="mod">
          <ac:chgData name="Nina Booysen" userId="1480c21b-4477-48b7-b8b4-f897858503c4" providerId="ADAL" clId="{39441DFC-138C-F64A-AA2C-DC10ED920B35}" dt="2024-10-15T12:21:23.312" v="2495" actId="20577"/>
          <ac:spMkLst>
            <pc:docMk/>
            <pc:sldMk cId="0" sldId="272"/>
            <ac:spMk id="356" creationId="{00000000-0000-0000-0000-000000000000}"/>
          </ac:spMkLst>
        </pc:spChg>
        <pc:picChg chg="mod">
          <ac:chgData name="Nina Booysen" userId="1480c21b-4477-48b7-b8b4-f897858503c4" providerId="ADAL" clId="{39441DFC-138C-F64A-AA2C-DC10ED920B35}" dt="2024-10-15T12:21:15.150" v="2493" actId="1038"/>
          <ac:picMkLst>
            <pc:docMk/>
            <pc:sldMk cId="0" sldId="272"/>
            <ac:picMk id="357" creationId="{00000000-0000-0000-0000-000000000000}"/>
          </ac:picMkLst>
        </pc:picChg>
      </pc:sldChg>
      <pc:sldChg chg="add del">
        <pc:chgData name="Nina Booysen" userId="1480c21b-4477-48b7-b8b4-f897858503c4" providerId="ADAL" clId="{39441DFC-138C-F64A-AA2C-DC10ED920B35}" dt="2024-10-16T06:37:13.873" v="3417" actId="2696"/>
        <pc:sldMkLst>
          <pc:docMk/>
          <pc:sldMk cId="0" sldId="276"/>
        </pc:sldMkLst>
      </pc:sldChg>
      <pc:sldChg chg="modSp mod">
        <pc:chgData name="Nina Booysen" userId="1480c21b-4477-48b7-b8b4-f897858503c4" providerId="ADAL" clId="{39441DFC-138C-F64A-AA2C-DC10ED920B35}" dt="2024-10-15T10:58:31.454" v="40" actId="27636"/>
        <pc:sldMkLst>
          <pc:docMk/>
          <pc:sldMk cId="0" sldId="279"/>
        </pc:sldMkLst>
        <pc:spChg chg="mod">
          <ac:chgData name="Nina Booysen" userId="1480c21b-4477-48b7-b8b4-f897858503c4" providerId="ADAL" clId="{39441DFC-138C-F64A-AA2C-DC10ED920B35}" dt="2024-10-15T10:58:31.454" v="40" actId="27636"/>
          <ac:spMkLst>
            <pc:docMk/>
            <pc:sldMk cId="0" sldId="279"/>
            <ac:spMk id="418" creationId="{00000000-0000-0000-0000-000000000000}"/>
          </ac:spMkLst>
        </pc:spChg>
      </pc:sldChg>
      <pc:sldChg chg="modSp mod">
        <pc:chgData name="Nina Booysen" userId="1480c21b-4477-48b7-b8b4-f897858503c4" providerId="ADAL" clId="{39441DFC-138C-F64A-AA2C-DC10ED920B35}" dt="2024-10-15T10:58:31.457" v="41" actId="27636"/>
        <pc:sldMkLst>
          <pc:docMk/>
          <pc:sldMk cId="0" sldId="282"/>
        </pc:sldMkLst>
        <pc:spChg chg="mod">
          <ac:chgData name="Nina Booysen" userId="1480c21b-4477-48b7-b8b4-f897858503c4" providerId="ADAL" clId="{39441DFC-138C-F64A-AA2C-DC10ED920B35}" dt="2024-10-15T10:58:31.457" v="41" actId="27636"/>
          <ac:spMkLst>
            <pc:docMk/>
            <pc:sldMk cId="0" sldId="282"/>
            <ac:spMk id="440" creationId="{00000000-0000-0000-0000-000000000000}"/>
          </ac:spMkLst>
        </pc:spChg>
      </pc:sldChg>
      <pc:sldChg chg="modSp mod">
        <pc:chgData name="Nina Booysen" userId="1480c21b-4477-48b7-b8b4-f897858503c4" providerId="ADAL" clId="{39441DFC-138C-F64A-AA2C-DC10ED920B35}" dt="2024-10-15T10:58:31.460" v="42" actId="27636"/>
        <pc:sldMkLst>
          <pc:docMk/>
          <pc:sldMk cId="0" sldId="284"/>
        </pc:sldMkLst>
        <pc:spChg chg="mod">
          <ac:chgData name="Nina Booysen" userId="1480c21b-4477-48b7-b8b4-f897858503c4" providerId="ADAL" clId="{39441DFC-138C-F64A-AA2C-DC10ED920B35}" dt="2024-10-15T10:58:31.460" v="42" actId="27636"/>
          <ac:spMkLst>
            <pc:docMk/>
            <pc:sldMk cId="0" sldId="284"/>
            <ac:spMk id="452" creationId="{00000000-0000-0000-0000-000000000000}"/>
          </ac:spMkLst>
        </pc:spChg>
      </pc:sldChg>
      <pc:sldChg chg="modSp mod">
        <pc:chgData name="Nina Booysen" userId="1480c21b-4477-48b7-b8b4-f897858503c4" providerId="ADAL" clId="{39441DFC-138C-F64A-AA2C-DC10ED920B35}" dt="2024-10-15T10:58:31.468" v="43" actId="27636"/>
        <pc:sldMkLst>
          <pc:docMk/>
          <pc:sldMk cId="0" sldId="289"/>
        </pc:sldMkLst>
        <pc:spChg chg="mod">
          <ac:chgData name="Nina Booysen" userId="1480c21b-4477-48b7-b8b4-f897858503c4" providerId="ADAL" clId="{39441DFC-138C-F64A-AA2C-DC10ED920B35}" dt="2024-10-15T10:58:31.468" v="43" actId="27636"/>
          <ac:spMkLst>
            <pc:docMk/>
            <pc:sldMk cId="0" sldId="289"/>
            <ac:spMk id="514" creationId="{00000000-0000-0000-0000-000000000000}"/>
          </ac:spMkLst>
        </pc:spChg>
      </pc:sldChg>
      <pc:sldChg chg="modSp mod">
        <pc:chgData name="Nina Booysen" userId="1480c21b-4477-48b7-b8b4-f897858503c4" providerId="ADAL" clId="{39441DFC-138C-F64A-AA2C-DC10ED920B35}" dt="2024-10-15T10:58:31.471" v="44" actId="27636"/>
        <pc:sldMkLst>
          <pc:docMk/>
          <pc:sldMk cId="0" sldId="290"/>
        </pc:sldMkLst>
        <pc:spChg chg="mod">
          <ac:chgData name="Nina Booysen" userId="1480c21b-4477-48b7-b8b4-f897858503c4" providerId="ADAL" clId="{39441DFC-138C-F64A-AA2C-DC10ED920B35}" dt="2024-10-15T10:58:31.471" v="44" actId="27636"/>
          <ac:spMkLst>
            <pc:docMk/>
            <pc:sldMk cId="0" sldId="290"/>
            <ac:spMk id="522" creationId="{00000000-0000-0000-0000-000000000000}"/>
          </ac:spMkLst>
        </pc:spChg>
      </pc:sldChg>
      <pc:sldChg chg="modSp mod ord">
        <pc:chgData name="Nina Booysen" userId="1480c21b-4477-48b7-b8b4-f897858503c4" providerId="ADAL" clId="{39441DFC-138C-F64A-AA2C-DC10ED920B35}" dt="2024-10-15T14:22:30.896" v="3410" actId="20578"/>
        <pc:sldMkLst>
          <pc:docMk/>
          <pc:sldMk cId="0" sldId="291"/>
        </pc:sldMkLst>
        <pc:spChg chg="mod">
          <ac:chgData name="Nina Booysen" userId="1480c21b-4477-48b7-b8b4-f897858503c4" providerId="ADAL" clId="{39441DFC-138C-F64A-AA2C-DC10ED920B35}" dt="2024-10-15T10:58:31.473" v="45" actId="27636"/>
          <ac:spMkLst>
            <pc:docMk/>
            <pc:sldMk cId="0" sldId="291"/>
            <ac:spMk id="533" creationId="{00000000-0000-0000-0000-000000000000}"/>
          </ac:spMkLst>
        </pc:spChg>
      </pc:sldChg>
      <pc:sldChg chg="modSp mod ord">
        <pc:chgData name="Nina Booysen" userId="1480c21b-4477-48b7-b8b4-f897858503c4" providerId="ADAL" clId="{39441DFC-138C-F64A-AA2C-DC10ED920B35}" dt="2024-10-15T14:22:34.877" v="3411" actId="20578"/>
        <pc:sldMkLst>
          <pc:docMk/>
          <pc:sldMk cId="0" sldId="292"/>
        </pc:sldMkLst>
        <pc:spChg chg="mod">
          <ac:chgData name="Nina Booysen" userId="1480c21b-4477-48b7-b8b4-f897858503c4" providerId="ADAL" clId="{39441DFC-138C-F64A-AA2C-DC10ED920B35}" dt="2024-10-15T10:58:31.476" v="46" actId="27636"/>
          <ac:spMkLst>
            <pc:docMk/>
            <pc:sldMk cId="0" sldId="292"/>
            <ac:spMk id="546" creationId="{00000000-0000-0000-0000-000000000000}"/>
          </ac:spMkLst>
        </pc:spChg>
      </pc:sldChg>
      <pc:sldChg chg="modSp mod">
        <pc:chgData name="Nina Booysen" userId="1480c21b-4477-48b7-b8b4-f897858503c4" providerId="ADAL" clId="{39441DFC-138C-F64A-AA2C-DC10ED920B35}" dt="2024-10-15T12:18:34.182" v="2487" actId="20577"/>
        <pc:sldMkLst>
          <pc:docMk/>
          <pc:sldMk cId="0" sldId="293"/>
        </pc:sldMkLst>
        <pc:spChg chg="mod">
          <ac:chgData name="Nina Booysen" userId="1480c21b-4477-48b7-b8b4-f897858503c4" providerId="ADAL" clId="{39441DFC-138C-F64A-AA2C-DC10ED920B35}" dt="2024-10-15T12:18:34.182" v="2487" actId="20577"/>
          <ac:spMkLst>
            <pc:docMk/>
            <pc:sldMk cId="0" sldId="293"/>
            <ac:spMk id="555" creationId="{00000000-0000-0000-0000-000000000000}"/>
          </ac:spMkLst>
        </pc:spChg>
      </pc:sldChg>
      <pc:sldChg chg="addSp modSp mod modNotes">
        <pc:chgData name="Nina Booysen" userId="1480c21b-4477-48b7-b8b4-f897858503c4" providerId="ADAL" clId="{39441DFC-138C-F64A-AA2C-DC10ED920B35}" dt="2024-10-15T10:59:56.066" v="183" actId="14861"/>
        <pc:sldMkLst>
          <pc:docMk/>
          <pc:sldMk cId="0" sldId="297"/>
        </pc:sldMkLst>
        <pc:picChg chg="add mod modCrop">
          <ac:chgData name="Nina Booysen" userId="1480c21b-4477-48b7-b8b4-f897858503c4" providerId="ADAL" clId="{39441DFC-138C-F64A-AA2C-DC10ED920B35}" dt="2024-10-15T10:59:56.066" v="183" actId="14861"/>
          <ac:picMkLst>
            <pc:docMk/>
            <pc:sldMk cId="0" sldId="297"/>
            <ac:picMk id="3" creationId="{8776A646-6E61-F91F-4712-CF54EE49B643}"/>
          </ac:picMkLst>
        </pc:picChg>
      </pc:sldChg>
      <pc:sldChg chg="add ord">
        <pc:chgData name="Nina Booysen" userId="1480c21b-4477-48b7-b8b4-f897858503c4" providerId="ADAL" clId="{39441DFC-138C-F64A-AA2C-DC10ED920B35}" dt="2024-10-15T14:22:49.702" v="3412" actId="20578"/>
        <pc:sldMkLst>
          <pc:docMk/>
          <pc:sldMk cId="3276278226" sldId="1162"/>
        </pc:sldMkLst>
      </pc:sldChg>
      <pc:sldMasterChg chg="del delSldLayout">
        <pc:chgData name="Nina Booysen" userId="1480c21b-4477-48b7-b8b4-f897858503c4" providerId="ADAL" clId="{39441DFC-138C-F64A-AA2C-DC10ED920B35}" dt="2024-10-15T11:38:34.349" v="345" actId="700"/>
        <pc:sldMasterMkLst>
          <pc:docMk/>
          <pc:sldMasterMk cId="0" sldId="2147483680"/>
        </pc:sldMasterMkLst>
        <pc:sldLayoutChg chg="del">
          <pc:chgData name="Nina Booysen" userId="1480c21b-4477-48b7-b8b4-f897858503c4" providerId="ADAL" clId="{39441DFC-138C-F64A-AA2C-DC10ED920B35}" dt="2024-10-15T11:38:34.349" v="345" actId="700"/>
          <pc:sldLayoutMkLst>
            <pc:docMk/>
            <pc:sldMasterMk cId="0" sldId="2147483680"/>
            <pc:sldLayoutMk cId="0" sldId="2147483648"/>
          </pc:sldLayoutMkLst>
        </pc:sldLayoutChg>
        <pc:sldLayoutChg chg="del">
          <pc:chgData name="Nina Booysen" userId="1480c21b-4477-48b7-b8b4-f897858503c4" providerId="ADAL" clId="{39441DFC-138C-F64A-AA2C-DC10ED920B35}" dt="2024-10-15T11:38:34.349" v="345" actId="700"/>
          <pc:sldLayoutMkLst>
            <pc:docMk/>
            <pc:sldMasterMk cId="0" sldId="2147483680"/>
            <pc:sldLayoutMk cId="0" sldId="2147483649"/>
          </pc:sldLayoutMkLst>
        </pc:sldLayoutChg>
        <pc:sldLayoutChg chg="del">
          <pc:chgData name="Nina Booysen" userId="1480c21b-4477-48b7-b8b4-f897858503c4" providerId="ADAL" clId="{39441DFC-138C-F64A-AA2C-DC10ED920B35}" dt="2024-10-15T11:38:34.349" v="345" actId="700"/>
          <pc:sldLayoutMkLst>
            <pc:docMk/>
            <pc:sldMasterMk cId="0" sldId="2147483680"/>
            <pc:sldLayoutMk cId="0" sldId="2147483650"/>
          </pc:sldLayoutMkLst>
        </pc:sldLayoutChg>
        <pc:sldLayoutChg chg="del">
          <pc:chgData name="Nina Booysen" userId="1480c21b-4477-48b7-b8b4-f897858503c4" providerId="ADAL" clId="{39441DFC-138C-F64A-AA2C-DC10ED920B35}" dt="2024-10-15T11:38:34.349" v="345" actId="700"/>
          <pc:sldLayoutMkLst>
            <pc:docMk/>
            <pc:sldMasterMk cId="0" sldId="2147483680"/>
            <pc:sldLayoutMk cId="0" sldId="2147483651"/>
          </pc:sldLayoutMkLst>
        </pc:sldLayoutChg>
        <pc:sldLayoutChg chg="del">
          <pc:chgData name="Nina Booysen" userId="1480c21b-4477-48b7-b8b4-f897858503c4" providerId="ADAL" clId="{39441DFC-138C-F64A-AA2C-DC10ED920B35}" dt="2024-10-15T11:38:34.349" v="345" actId="700"/>
          <pc:sldLayoutMkLst>
            <pc:docMk/>
            <pc:sldMasterMk cId="0" sldId="2147483680"/>
            <pc:sldLayoutMk cId="0" sldId="2147483652"/>
          </pc:sldLayoutMkLst>
        </pc:sldLayoutChg>
        <pc:sldLayoutChg chg="del">
          <pc:chgData name="Nina Booysen" userId="1480c21b-4477-48b7-b8b4-f897858503c4" providerId="ADAL" clId="{39441DFC-138C-F64A-AA2C-DC10ED920B35}" dt="2024-10-15T11:38:34.349" v="345" actId="700"/>
          <pc:sldLayoutMkLst>
            <pc:docMk/>
            <pc:sldMasterMk cId="0" sldId="2147483680"/>
            <pc:sldLayoutMk cId="0" sldId="2147483653"/>
          </pc:sldLayoutMkLst>
        </pc:sldLayoutChg>
        <pc:sldLayoutChg chg="del">
          <pc:chgData name="Nina Booysen" userId="1480c21b-4477-48b7-b8b4-f897858503c4" providerId="ADAL" clId="{39441DFC-138C-F64A-AA2C-DC10ED920B35}" dt="2024-10-15T11:38:34.349" v="345" actId="700"/>
          <pc:sldLayoutMkLst>
            <pc:docMk/>
            <pc:sldMasterMk cId="0" sldId="2147483680"/>
            <pc:sldLayoutMk cId="0" sldId="2147483654"/>
          </pc:sldLayoutMkLst>
        </pc:sldLayoutChg>
        <pc:sldLayoutChg chg="del">
          <pc:chgData name="Nina Booysen" userId="1480c21b-4477-48b7-b8b4-f897858503c4" providerId="ADAL" clId="{39441DFC-138C-F64A-AA2C-DC10ED920B35}" dt="2024-10-15T11:38:34.349" v="345" actId="700"/>
          <pc:sldLayoutMkLst>
            <pc:docMk/>
            <pc:sldMasterMk cId="0" sldId="2147483680"/>
            <pc:sldLayoutMk cId="0" sldId="2147483655"/>
          </pc:sldLayoutMkLst>
        </pc:sldLayoutChg>
        <pc:sldLayoutChg chg="del">
          <pc:chgData name="Nina Booysen" userId="1480c21b-4477-48b7-b8b4-f897858503c4" providerId="ADAL" clId="{39441DFC-138C-F64A-AA2C-DC10ED920B35}" dt="2024-10-15T11:38:34.349" v="345" actId="700"/>
          <pc:sldLayoutMkLst>
            <pc:docMk/>
            <pc:sldMasterMk cId="0" sldId="2147483680"/>
            <pc:sldLayoutMk cId="0" sldId="2147483656"/>
          </pc:sldLayoutMkLst>
        </pc:sldLayoutChg>
        <pc:sldLayoutChg chg="del">
          <pc:chgData name="Nina Booysen" userId="1480c21b-4477-48b7-b8b4-f897858503c4" providerId="ADAL" clId="{39441DFC-138C-F64A-AA2C-DC10ED920B35}" dt="2024-10-15T11:38:34.349" v="345" actId="700"/>
          <pc:sldLayoutMkLst>
            <pc:docMk/>
            <pc:sldMasterMk cId="0" sldId="2147483680"/>
            <pc:sldLayoutMk cId="0" sldId="2147483657"/>
          </pc:sldLayoutMkLst>
        </pc:sldLayoutChg>
        <pc:sldLayoutChg chg="del">
          <pc:chgData name="Nina Booysen" userId="1480c21b-4477-48b7-b8b4-f897858503c4" providerId="ADAL" clId="{39441DFC-138C-F64A-AA2C-DC10ED920B35}" dt="2024-10-15T11:38:34.349" v="345" actId="700"/>
          <pc:sldLayoutMkLst>
            <pc:docMk/>
            <pc:sldMasterMk cId="0" sldId="2147483680"/>
            <pc:sldLayoutMk cId="0" sldId="2147483658"/>
          </pc:sldLayoutMkLst>
        </pc:sldLayoutChg>
      </pc:sldMasterChg>
    </pc:docChg>
  </pc:docChgLst>
  <pc:docChgLst>
    <pc:chgData name="Guest User" userId="S::urn:spo:anon#3ee82cd917eb324697e4b25c347aabda4c27da2ab7c8702fa7ce62e38bae9519::" providerId="AD" clId="Web-{781A1606-29C9-7368-B25C-CFE65FC0EA31}"/>
    <pc:docChg chg="modSld">
      <pc:chgData name="Guest User" userId="S::urn:spo:anon#3ee82cd917eb324697e4b25c347aabda4c27da2ab7c8702fa7ce62e38bae9519::" providerId="AD" clId="Web-{781A1606-29C9-7368-B25C-CFE65FC0EA31}" dt="2024-10-15T11:53:35.100" v="27"/>
      <pc:docMkLst>
        <pc:docMk/>
      </pc:docMkLst>
      <pc:sldChg chg="addSp delSp modSp">
        <pc:chgData name="Guest User" userId="S::urn:spo:anon#3ee82cd917eb324697e4b25c347aabda4c27da2ab7c8702fa7ce62e38bae9519::" providerId="AD" clId="Web-{781A1606-29C9-7368-B25C-CFE65FC0EA31}" dt="2024-10-15T11:53:35.100" v="27"/>
        <pc:sldMkLst>
          <pc:docMk/>
          <pc:sldMk cId="0" sldId="258"/>
        </pc:sldMkLst>
        <pc:spChg chg="mod">
          <ac:chgData name="Guest User" userId="S::urn:spo:anon#3ee82cd917eb324697e4b25c347aabda4c27da2ab7c8702fa7ce62e38bae9519::" providerId="AD" clId="Web-{781A1606-29C9-7368-B25C-CFE65FC0EA31}" dt="2024-10-15T11:53:35.100" v="27"/>
          <ac:spMkLst>
            <pc:docMk/>
            <pc:sldMk cId="0" sldId="258"/>
            <ac:spMk id="221" creationId="{00000000-0000-0000-0000-000000000000}"/>
          </ac:spMkLst>
        </pc:spChg>
        <pc:spChg chg="mod">
          <ac:chgData name="Guest User" userId="S::urn:spo:anon#3ee82cd917eb324697e4b25c347aabda4c27da2ab7c8702fa7ce62e38bae9519::" providerId="AD" clId="Web-{781A1606-29C9-7368-B25C-CFE65FC0EA31}" dt="2024-10-15T11:53:35.100" v="25"/>
          <ac:spMkLst>
            <pc:docMk/>
            <pc:sldMk cId="0" sldId="258"/>
            <ac:spMk id="223" creationId="{00000000-0000-0000-0000-000000000000}"/>
          </ac:spMkLst>
        </pc:spChg>
        <pc:spChg chg="mod">
          <ac:chgData name="Guest User" userId="S::urn:spo:anon#3ee82cd917eb324697e4b25c347aabda4c27da2ab7c8702fa7ce62e38bae9519::" providerId="AD" clId="Web-{781A1606-29C9-7368-B25C-CFE65FC0EA31}" dt="2024-10-15T11:53:35.100" v="23"/>
          <ac:spMkLst>
            <pc:docMk/>
            <pc:sldMk cId="0" sldId="258"/>
            <ac:spMk id="225" creationId="{00000000-0000-0000-0000-000000000000}"/>
          </ac:spMkLst>
        </pc:spChg>
        <pc:spChg chg="mod">
          <ac:chgData name="Guest User" userId="S::urn:spo:anon#3ee82cd917eb324697e4b25c347aabda4c27da2ab7c8702fa7ce62e38bae9519::" providerId="AD" clId="Web-{781A1606-29C9-7368-B25C-CFE65FC0EA31}" dt="2024-10-15T11:53:35.100" v="20"/>
          <ac:spMkLst>
            <pc:docMk/>
            <pc:sldMk cId="0" sldId="258"/>
            <ac:spMk id="228" creationId="{00000000-0000-0000-0000-000000000000}"/>
          </ac:spMkLst>
        </pc:spChg>
        <pc:spChg chg="mod">
          <ac:chgData name="Guest User" userId="S::urn:spo:anon#3ee82cd917eb324697e4b25c347aabda4c27da2ab7c8702fa7ce62e38bae9519::" providerId="AD" clId="Web-{781A1606-29C9-7368-B25C-CFE65FC0EA31}" dt="2024-10-15T11:53:35.100" v="19"/>
          <ac:spMkLst>
            <pc:docMk/>
            <pc:sldMk cId="0" sldId="258"/>
            <ac:spMk id="229" creationId="{00000000-0000-0000-0000-000000000000}"/>
          </ac:spMkLst>
        </pc:spChg>
        <pc:spChg chg="mod">
          <ac:chgData name="Guest User" userId="S::urn:spo:anon#3ee82cd917eb324697e4b25c347aabda4c27da2ab7c8702fa7ce62e38bae9519::" providerId="AD" clId="Web-{781A1606-29C9-7368-B25C-CFE65FC0EA31}" dt="2024-10-15T11:53:35.100" v="17"/>
          <ac:spMkLst>
            <pc:docMk/>
            <pc:sldMk cId="0" sldId="258"/>
            <ac:spMk id="231" creationId="{00000000-0000-0000-0000-000000000000}"/>
          </ac:spMkLst>
        </pc:spChg>
        <pc:spChg chg="add del mod">
          <ac:chgData name="Guest User" userId="S::urn:spo:anon#3ee82cd917eb324697e4b25c347aabda4c27da2ab7c8702fa7ce62e38bae9519::" providerId="AD" clId="Web-{781A1606-29C9-7368-B25C-CFE65FC0EA31}" dt="2024-10-15T11:53:35.100" v="15"/>
          <ac:spMkLst>
            <pc:docMk/>
            <pc:sldMk cId="0" sldId="258"/>
            <ac:spMk id="233" creationId="{00000000-0000-0000-0000-000000000000}"/>
          </ac:spMkLst>
        </pc:spChg>
        <pc:picChg chg="mod">
          <ac:chgData name="Guest User" userId="S::urn:spo:anon#3ee82cd917eb324697e4b25c347aabda4c27da2ab7c8702fa7ce62e38bae9519::" providerId="AD" clId="Web-{781A1606-29C9-7368-B25C-CFE65FC0EA31}" dt="2024-10-15T11:53:35.100" v="26"/>
          <ac:picMkLst>
            <pc:docMk/>
            <pc:sldMk cId="0" sldId="258"/>
            <ac:picMk id="222" creationId="{00000000-0000-0000-0000-000000000000}"/>
          </ac:picMkLst>
        </pc:picChg>
        <pc:picChg chg="mod">
          <ac:chgData name="Guest User" userId="S::urn:spo:anon#3ee82cd917eb324697e4b25c347aabda4c27da2ab7c8702fa7ce62e38bae9519::" providerId="AD" clId="Web-{781A1606-29C9-7368-B25C-CFE65FC0EA31}" dt="2024-10-15T11:53:35.100" v="22"/>
          <ac:picMkLst>
            <pc:docMk/>
            <pc:sldMk cId="0" sldId="258"/>
            <ac:picMk id="226" creationId="{00000000-0000-0000-0000-000000000000}"/>
          </ac:picMkLst>
        </pc:picChg>
        <pc:picChg chg="mod">
          <ac:chgData name="Guest User" userId="S::urn:spo:anon#3ee82cd917eb324697e4b25c347aabda4c27da2ab7c8702fa7ce62e38bae9519::" providerId="AD" clId="Web-{781A1606-29C9-7368-B25C-CFE65FC0EA31}" dt="2024-10-15T11:53:35.100" v="21"/>
          <ac:picMkLst>
            <pc:docMk/>
            <pc:sldMk cId="0" sldId="258"/>
            <ac:picMk id="227" creationId="{00000000-0000-0000-0000-000000000000}"/>
          </ac:picMkLst>
        </pc:picChg>
        <pc:picChg chg="mod">
          <ac:chgData name="Guest User" userId="S::urn:spo:anon#3ee82cd917eb324697e4b25c347aabda4c27da2ab7c8702fa7ce62e38bae9519::" providerId="AD" clId="Web-{781A1606-29C9-7368-B25C-CFE65FC0EA31}" dt="2024-10-15T11:53:35.100" v="18"/>
          <ac:picMkLst>
            <pc:docMk/>
            <pc:sldMk cId="0" sldId="258"/>
            <ac:picMk id="230" creationId="{00000000-0000-0000-0000-000000000000}"/>
          </ac:picMkLst>
        </pc:picChg>
        <pc:picChg chg="mod">
          <ac:chgData name="Guest User" userId="S::urn:spo:anon#3ee82cd917eb324697e4b25c347aabda4c27da2ab7c8702fa7ce62e38bae9519::" providerId="AD" clId="Web-{781A1606-29C9-7368-B25C-CFE65FC0EA31}" dt="2024-10-15T11:53:35.100" v="16"/>
          <ac:picMkLst>
            <pc:docMk/>
            <pc:sldMk cId="0" sldId="258"/>
            <ac:picMk id="232" creationId="{00000000-0000-0000-0000-000000000000}"/>
          </ac:picMkLst>
        </pc:picChg>
        <pc:cxnChg chg="mod">
          <ac:chgData name="Guest User" userId="S::urn:spo:anon#3ee82cd917eb324697e4b25c347aabda4c27da2ab7c8702fa7ce62e38bae9519::" providerId="AD" clId="Web-{781A1606-29C9-7368-B25C-CFE65FC0EA31}" dt="2024-10-15T11:53:35.100" v="24"/>
          <ac:cxnSpMkLst>
            <pc:docMk/>
            <pc:sldMk cId="0" sldId="258"/>
            <ac:cxnSpMk id="224" creationId="{00000000-0000-0000-0000-000000000000}"/>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0b479ad338_2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5" name="Google Shape;205;g30b479ad338_2_15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ZA" sz="1800" b="0" dirty="0">
                <a:effectLst/>
                <a:latin typeface="Times New Roman" panose="02020603050405020304" pitchFamily="18" charset="0"/>
                <a:ea typeface="Times New Roman" panose="02020603050405020304" pitchFamily="18" charset="0"/>
              </a:rPr>
              <a:t>Welcome! I’m excited to have you here today. We’ve got an incredible session ahead, and I’m confident that it will bring value and inspiration to each one of you. My name is Nina Booysen and it is such a joy to host you today with my co-host, Ian. Thank you, Ian</a:t>
            </a:r>
          </a:p>
          <a:p>
            <a:pPr marL="0" lvl="0" indent="0" algn="l" rtl="0">
              <a:spcBef>
                <a:spcPts val="0"/>
              </a:spcBef>
              <a:spcAft>
                <a:spcPts val="0"/>
              </a:spcAft>
              <a:buNone/>
            </a:pPr>
            <a:endParaRPr b="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0b479ad338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30b479ad338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Ok let’s take a little deeper look at how your brand strategy affects your communications. We’ll start with messaging, or the words you use to talk about your ministry.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Components of messaging include:</a:t>
            </a:r>
            <a:endParaRPr>
              <a:solidFill>
                <a:schemeClr val="dk1"/>
              </a:solidFill>
            </a:endParaRPr>
          </a:p>
          <a:p>
            <a:pPr marL="457200" lvl="0" indent="-304800" algn="l" rtl="0">
              <a:lnSpc>
                <a:spcPct val="150000"/>
              </a:lnSpc>
              <a:spcBef>
                <a:spcPts val="500"/>
              </a:spcBef>
              <a:spcAft>
                <a:spcPts val="0"/>
              </a:spcAft>
              <a:buClr>
                <a:srgbClr val="0F1D42"/>
              </a:buClr>
              <a:buSzPts val="1200"/>
              <a:buFont typeface="Heebo Light"/>
              <a:buChar char="●"/>
            </a:pPr>
            <a:r>
              <a:rPr lang="en-GB" sz="1200">
                <a:solidFill>
                  <a:srgbClr val="0F1D42"/>
                </a:solidFill>
                <a:latin typeface="Heebo Light"/>
                <a:ea typeface="Heebo Light"/>
                <a:cs typeface="Heebo Light"/>
                <a:sym typeface="Heebo Light"/>
              </a:rPr>
              <a:t>The name of your organisation</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Font typeface="Heebo Light"/>
              <a:buChar char="●"/>
            </a:pPr>
            <a:r>
              <a:rPr lang="en-GB" sz="1200">
                <a:solidFill>
                  <a:srgbClr val="0F1D42"/>
                </a:solidFill>
                <a:latin typeface="Heebo Light"/>
                <a:ea typeface="Heebo Light"/>
                <a:cs typeface="Heebo Light"/>
                <a:sym typeface="Heebo Light"/>
              </a:rPr>
              <a:t>Your Tagline</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Font typeface="Heebo Light"/>
              <a:buChar char="●"/>
            </a:pPr>
            <a:r>
              <a:rPr lang="en-GB" sz="1200">
                <a:solidFill>
                  <a:srgbClr val="0F1D42"/>
                </a:solidFill>
                <a:latin typeface="Heebo Light"/>
                <a:ea typeface="Heebo Light"/>
                <a:cs typeface="Heebo Light"/>
                <a:sym typeface="Heebo Light"/>
              </a:rPr>
              <a:t>Voice &amp; tone</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Font typeface="Heebo Light"/>
              <a:buChar char="●"/>
            </a:pPr>
            <a:r>
              <a:rPr lang="en-GB" sz="1200">
                <a:solidFill>
                  <a:srgbClr val="0F1D42"/>
                </a:solidFill>
                <a:latin typeface="Heebo Light"/>
                <a:ea typeface="Heebo Light"/>
                <a:cs typeface="Heebo Light"/>
                <a:sym typeface="Heebo Light"/>
              </a:rPr>
              <a:t>“About us” copy on your website, social media, print communication</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Font typeface="Heebo Light"/>
              <a:buChar char="●"/>
            </a:pPr>
            <a:r>
              <a:rPr lang="en-GB" sz="1200">
                <a:solidFill>
                  <a:srgbClr val="0F1D42"/>
                </a:solidFill>
                <a:latin typeface="Heebo Light"/>
                <a:ea typeface="Heebo Light"/>
                <a:cs typeface="Heebo Light"/>
                <a:sym typeface="Heebo Light"/>
              </a:rPr>
              <a:t>And Calls to action you use to encourage your audience to engage with your ministry</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0b479ad338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30b479ad338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This is the “About” copy from the websites of 2 different nonprofits. Both nonprofits are both focused on solving the water crisis.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I’m going to read them aloud and I want you to pay attention to the personality each conveys and the types of audiences you think each draws in. (READ)</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-Example 1: Drop in the chat what adjectives come to mind when I read that. How would you describe the tone? (confident, inspirational)</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-Example 2: Let’s do the same exercise - drop in the chat words that describe the tone you heard. (hopeful, community-focused, uplifting, Christ-focused, technical (uses language about pipes, engineering, installations)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They are saying the same thing - but they’re saying it differently.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0b479ad338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30b479ad338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Your brand strategy also influences the visuals you use to communicate your brand. Visuals include logos, colors, fonts, line structure and shapes, symbols, photography style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On the screen here are some brands you might recognize. I’d like for you to drop in the chat some things you notice about any of these logos that you think communicates something about their brand. I’ll start by giving an example - Instagram is the logo at the top left. It’s bright and multicolored, showing it’s fun and expressive. It shows the outline of a camera indicating it has to do with photos, but also uses curved edges for the camera square, showing it’s not rigid.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Those are a few things I notice - go ahead and have some fun throwing out some things you notice about these visuals - there are no wrong answers. This is just an exercise to get you thinking.</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Nike: fast paced- moving toward the future</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Lego: playful, adventure (primary colors of red and yellow seem youthful)</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Amazon: smiling, positive, trustworth, font choice is professionally but not dated and friendly, arrow points from a to z, showing range of products, black conveys authority</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CVS: blood, health, heart for caring</a:t>
            </a:r>
            <a:endParaRPr>
              <a:solidFill>
                <a:schemeClr val="dk1"/>
              </a:solidFill>
            </a:endParaRPr>
          </a:p>
          <a:p>
            <a:pPr marL="0" lvl="0" indent="0" algn="l" rtl="0">
              <a:spcBef>
                <a:spcPts val="0"/>
              </a:spcBef>
              <a:spcAft>
                <a:spcPts val="0"/>
              </a:spcAft>
              <a:buNone/>
            </a:pPr>
            <a:r>
              <a:rPr lang="en-GB">
                <a:solidFill>
                  <a:schemeClr val="dk1"/>
                </a:solidFill>
              </a:rPr>
              <a:t>Coca Cola: timelessness, classic, passion, appetite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0b479ad338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30b479ad338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Ok, let’s move on from your brand’s identity to talking about how to better understand your market.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0b479ad338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30b479ad338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First, you need to know your audience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Do you have an audience persona? A persona is a fictional person with particular characteristics, activities, values, and goals that represents the average person in an organisation’s target audience - so a person you’ve created to represent your organization’s target audience. Drop a 1 in the chat if you have a persona.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Why are they so important?</a:t>
            </a:r>
            <a:endParaRPr i="1">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Imagine that I was throwing an event that I wanted Nina to attend, but I had never met her. Let’s say I knew her age, her city, and that she is a woman. From there, I made assumptions. That would help me to an extent. I would know that due to her age, I’d likely be better off reaching her on social media than via email. But what would I have at the event that would appeal to her? What would I advertise on the invitation? With the information I had, I’d probably just go with a generic, brightly colored invitation to try to grab her attention that I throw up as an Instagram ad targeted at women in her city within her age range. Maybe that would work?</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Now, imagine that I had the opportunity to speak to Nina before this event. I had asked her what her favorite music was, what kind of food she liked, where she and her friends hung out on the weekend. Maybe I even got her phone number. Well now she is going to get a very personal invitation via text message saying that the event is at one of her favorite restaurants that we rented out, limitless tacos are on us, and Taylor Swift will be performing live! Is she more likely to come? (Of course, this is made up and none of that might appeal to Nina in real life). But you get my point.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If you know your audience on a more personal level, you can better reach them.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If you have a persona, it’s great to do some ongoing research annually to continue to refine it. If you don’t have one, it’s never too late and I encourage you to use the template provided in FiftyFour’s course and create one.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The best way of getting data to fill in your persona is through qualitative data - conducting interviews or even focus groups in which you get to talk to members of your audience and ask them about why they are involved in your organization, what else they’re involved in, what their motivators are, their fears are, etc.</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Quantitative survey data can also be super valuable, especially for collecting demographic data. There are a lot of great survey tools out there, some are free.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If you feel like you can’t invest in any research, it’s helpful to just pull an existing data you have - can you tell anything about demographics or just by observing your audience? Is there someone you know that you feel like represents your average audience member and can you build a persona around that person?</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0b479ad338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30b479ad338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Wait! Some of you might be asking, who is my audience? I have board members and donors and volunteers and we also serve this population. It’s ok.</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A lot of ministries get confused about who they should be targeting and creating a persona for… and that’s understandable! You often have a lot of stakeholders involved. Here’s the rule of thumb: if you are an organization that serves a population, the people you serve are your primary audience who your brand should be built around. You will also have a secondary audience of donors. Sometimes, this donor audience is so set apart from those you serve, they require their own sub-brand with unique messaging and visuals. (Example: pregnancy center - can’t put Christ-focused language on website - push them away. Donors wanted different information and a more inspiring brand with Scripture woven in).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Sometimes, those are you serve are also your donors or are so closely related that they can be communicated to in the same way (ex. Our Daily Bread).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GB">
                <a:solidFill>
                  <a:schemeClr val="dk1"/>
                </a:solidFill>
              </a:rPr>
              <a:t>Sometimes, your audience is only your donors - these are the only population you communicate to. And sometimes you have other stakeholders involved that need their own communication (Water Mission - donors vs. engineers). So this is where I say, it really depends on the organization, and this is where understanding your brand architecture will be so helpful. Most organizations will have more than 1 persona though. And that’s great - just know when to use each persona.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0b479ad338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30b479ad338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rPr>
              <a:t>Ok, we talked about knowing your audience. It’s also helpful to know others in your space. Even though each organization has something unique to offer, there are often many of us doing similar work. It can be so beneficial to learn from each other.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0b479ad338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30b479ad338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rPr>
              <a:t>And then finally, you want to know your own organization. Sometimes taking a step back and evaluating all of your communications together can be really eye opening. You’ll notice that you say one thing in a letter and another on your website, and you have certain images on your website, but totally different styles of images on your social media - this can be confusing to your audience. You might even discover you have some channels you’re using that aren’t effective and you can redistribute those resources elsewhere.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30b479ad338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30b479ad338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0b479ad338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30b479ad338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The best way to do this is through A/B testing, which is comparing 2 different communications and seeing which yields better results</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3 variables to test</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Ex: Instagram Ad, Facebook Ad, Direct Mail Ad, each with 2 different messaging options, but same visual</a:t>
            </a:r>
            <a:br>
              <a:rPr lang="en-GB">
                <a:solidFill>
                  <a:schemeClr val="dk1"/>
                </a:solidFill>
              </a:rPr>
            </a:b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Sometimes it makes sense to adapt visuals to the messaging, so Option A has one set of visuals and messaging and Option B has another set of visuals and messaging. Whichever option performs better, you can assume both the visuals and messaging were working well for you.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0b479ad338_2_18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To those new to FiftyFour or these Live Learning sessions, a special welcome to you and I hope to see you around more. We are FiftyFour and our mission is to guide ministries on their learning journey towards their full potential. We love seeing leaders equipped to grow the health of their organisation so that you can apply your best energy on the work of your mission. A few practical elements before we start..</a:t>
            </a:r>
            <a:endParaRPr dirty="0"/>
          </a:p>
        </p:txBody>
      </p:sp>
      <p:sp>
        <p:nvSpPr>
          <p:cNvPr id="210" name="Google Shape;210;g30b479ad338_2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30b479ad338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30b479ad338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0b479ad338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30b479ad338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0b479ad338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30b479ad338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30b479ad338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30b479ad338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The most important thing is to choose a metric to track and then continue to collect data on that</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There is a KPI tracker in the Assessing Your Communications Course that is really helpful for getting you started - it’s a spreadsheet that will help you keep track of your metrics.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CTR (clicks divided by impressions)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0b479ad338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30b479ad338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There are so many channels out there, it can feel confusing to know which ones to invest your time and money in. So let’s talk about it.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30b479ad338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30b479ad338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Owned: I posted from my LI</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Earned: Nina shared my post from her LI</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Paid: I paid LI to promote my post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We want to strategically leverage owned and earned media as much as possible and use paid as needed to boost our efforts.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0b479ad338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30b479ad338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30b479ad338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30b479ad338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These channels have become increasingly popular and this is where I find a lot of organizations get overwhelmed with what they should be investing in - so let’s talk about it.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30b479ad338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30b479ad338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30b479ad338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30b479ad338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0b479ad338_2_23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is data from our 9D assessment where we can see that most leaders say they have a compelling brand, and that is great to hear! What we also see is that most leaders struggle with getting healthy levels of exposure and also the tools and knowledge to test the effectiveness of their communication. And this is so important because although we know who we are and what we are about, we also want to attract and connect with the right Funders and volunteers and organisations who would like to partner in our mission. So the low scoring elements in a way feels like the front door that leads others into our organisations – Ian, what are your thoughts on this? </a:t>
            </a:r>
            <a:endParaRPr dirty="0"/>
          </a:p>
        </p:txBody>
      </p:sp>
      <p:sp>
        <p:nvSpPr>
          <p:cNvPr id="253" name="Google Shape;253;g30b479ad338_2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30b479ad338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30b479ad338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0b479ad338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30b479ad338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30b479ad338_0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30b479ad338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30b479ad338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30b479ad338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30b5e7e4a63_0_14: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4" name="Google Shape;564;g30b5e7e4a63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30b479ad338_2_25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4" name="Google Shape;574;g30b479ad338_2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30b479ad338_2_28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8" name="Google Shape;588;g30b479ad338_2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30b479ad338_2_29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2" name="Google Shape;602;g30b479ad338_2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30b479ad338_2_32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7" name="Google Shape;627;g30b479ad338_2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0b479ad338_2_19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g30b479ad338_2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0b479ad338_2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6" name="Google Shape;276;g30b479ad338_2_2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Remove the 5 graphic background and bring in logo that contains ‘Live Learning’ like the ‘Virtual Classroom’. Clean and effective.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0b479ad33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0b479ad33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I’ve worked with ministries large and small and all of them have been able to implement some really fun and impactful marketing strategies.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0b479ad338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0b479ad33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rPr>
              <a:t>Today is all about strategies to Amplify Your Brand! My goal today is for you to leave more confident in what you’re marketing and how to market it.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0b479ad338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30b479ad33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rPr>
              <a:t>Before we get into tactical strategies for marketing your brand, we need to make sure you have a brand that will resonate with your audience.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0b479ad33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30b479ad33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You don’t want to invest time and money into marketing before you have a clear and effective brand.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b="1">
                <a:solidFill>
                  <a:schemeClr val="dk1"/>
                </a:solidFill>
              </a:rPr>
              <a:t>Brand architecture: </a:t>
            </a:r>
            <a:endParaRPr b="1">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I’d say this is one of the most important conversations ministry leaders need to have before investing further in marketing or even their brand identity. Especially smaller ministries need to consider what their vision for growth will be so they can continue building a clear brand in the future.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b="1">
                <a:solidFill>
                  <a:schemeClr val="dk1"/>
                </a:solidFill>
              </a:rPr>
              <a:t>Example -</a:t>
            </a:r>
            <a:r>
              <a:rPr lang="en-GB">
                <a:solidFill>
                  <a:schemeClr val="dk1"/>
                </a:solidFill>
              </a:rPr>
              <a:t> if you are a ministry that distributes Bibles to parts of the world that is in need of them and you also do Bible translations, how does that work fit together? Are those 2 separate sub-brands in the ministry? Or are they more closely related as simply “products” (or services)? This will effect how you market these parts of your ministry, from displaying them on your website, to choosing visual elements to describe them, to distributing mail asking for donations.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If you aren’t sure about this, there’s a course that goes into more depth and I encourage your leadership to have a conversation about this - it’s super helpful for alignment, especially as you make plans for future growth.</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b="1">
                <a:solidFill>
                  <a:schemeClr val="dk1"/>
                </a:solidFill>
              </a:rPr>
              <a:t>Brand Strategy:</a:t>
            </a:r>
            <a:endParaRPr b="1">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It’s so important to know your audience - who they are, what they like, what their fears and motivations are, where they spend their time, other brands that influence them. This will be instrumental in investing in the right channels to reach them. We’ll get more into how you can understand your audience in a bit, but it’s also important to know what example you are promising as an organisation. What is your unique value proposition that sets you apart from others? What about your organisation is beneficial to your audience? And then what makes you, you. Does your organisation have a sense of humor? Do you come across as a wise elder? A friend? Are you a trusted professional? All of this will influence the messages and visuals you use to market yourself.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2_Title Only">
  <p:cSld name="2_Title Only">
    <p:spTree>
      <p:nvGrpSpPr>
        <p:cNvPr id="1" name="Shape 51"/>
        <p:cNvGrpSpPr/>
        <p:nvPr/>
      </p:nvGrpSpPr>
      <p:grpSpPr>
        <a:xfrm>
          <a:off x="0" y="0"/>
          <a:ext cx="0" cy="0"/>
          <a:chOff x="0" y="0"/>
          <a:chExt cx="0" cy="0"/>
        </a:xfrm>
      </p:grpSpPr>
      <p:pic>
        <p:nvPicPr>
          <p:cNvPr id="52" name="Google Shape;52;p14" descr="A blue logo with a letter t&#10;&#10;Description automatically generated"/>
          <p:cNvPicPr preferRelativeResize="0"/>
          <p:nvPr/>
        </p:nvPicPr>
        <p:blipFill rotWithShape="1">
          <a:blip r:embed="rId2">
            <a:alphaModFix/>
          </a:blip>
          <a:srcRect/>
          <a:stretch/>
        </p:blipFill>
        <p:spPr>
          <a:xfrm>
            <a:off x="0" y="0"/>
            <a:ext cx="9151883" cy="5147934"/>
          </a:xfrm>
          <a:prstGeom prst="rect">
            <a:avLst/>
          </a:prstGeom>
          <a:noFill/>
          <a:ln>
            <a:noFill/>
          </a:ln>
        </p:spPr>
      </p:pic>
      <p:sp>
        <p:nvSpPr>
          <p:cNvPr id="53" name="Google Shape;53;p14"/>
          <p:cNvSpPr txBox="1">
            <a:spLocks noGrp="1"/>
          </p:cNvSpPr>
          <p:nvPr>
            <p:ph type="title"/>
          </p:nvPr>
        </p:nvSpPr>
        <p:spPr>
          <a:xfrm>
            <a:off x="594986" y="3455856"/>
            <a:ext cx="4183160" cy="654781"/>
          </a:xfrm>
          <a:prstGeom prst="rect">
            <a:avLst/>
          </a:prstGeom>
          <a:noFill/>
          <a:ln>
            <a:noFill/>
          </a:ln>
        </p:spPr>
        <p:txBody>
          <a:bodyPr spcFirstLastPara="1" wrap="square" lIns="68575" tIns="34275" rIns="68575" bIns="34275" anchor="t" anchorCtr="0">
            <a:noAutofit/>
          </a:bodyPr>
          <a:lstStyle>
            <a:lvl1pPr marR="0" lvl="0" algn="ctr" rtl="0">
              <a:lnSpc>
                <a:spcPct val="100000"/>
              </a:lnSpc>
              <a:spcBef>
                <a:spcPts val="0"/>
              </a:spcBef>
              <a:spcAft>
                <a:spcPts val="0"/>
              </a:spcAft>
              <a:buClr>
                <a:srgbClr val="FAA31B"/>
              </a:buClr>
              <a:buSzPts val="3600"/>
              <a:buFont typeface="Gentium Plus"/>
              <a:buNone/>
              <a:defRPr sz="3600" b="0" i="0" u="none" strike="noStrike" cap="none">
                <a:solidFill>
                  <a:srgbClr val="FAA31B"/>
                </a:solidFill>
                <a:latin typeface="Gentium Plus"/>
                <a:ea typeface="Gentium Plus"/>
                <a:cs typeface="Gentium Plus"/>
                <a:sym typeface="Gentium Plus"/>
              </a:defRPr>
            </a:lvl1pPr>
            <a:lvl2pPr marR="0" lvl="1"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9pPr>
          </a:lstStyle>
          <a:p>
            <a:endParaRPr/>
          </a:p>
        </p:txBody>
      </p:sp>
      <p:sp>
        <p:nvSpPr>
          <p:cNvPr id="54" name="Google Shape;54;p14"/>
          <p:cNvSpPr txBox="1">
            <a:spLocks noGrp="1"/>
          </p:cNvSpPr>
          <p:nvPr>
            <p:ph type="body" idx="1"/>
          </p:nvPr>
        </p:nvSpPr>
        <p:spPr>
          <a:xfrm>
            <a:off x="595429" y="4272199"/>
            <a:ext cx="4182666" cy="38219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100000"/>
              </a:lnSpc>
              <a:spcBef>
                <a:spcPts val="500"/>
              </a:spcBef>
              <a:spcAft>
                <a:spcPts val="0"/>
              </a:spcAft>
              <a:buClr>
                <a:schemeClr val="lt1"/>
              </a:buClr>
              <a:buSzPts val="1800"/>
              <a:buFont typeface="Arial"/>
              <a:buNone/>
              <a:defRPr sz="1800" b="0" i="0" u="none" strike="noStrike" cap="none">
                <a:solidFill>
                  <a:schemeClr val="lt1"/>
                </a:solidFill>
                <a:latin typeface="Heebo"/>
                <a:ea typeface="Heebo"/>
                <a:cs typeface="Heebo"/>
                <a:sym typeface="Heebo"/>
              </a:defRPr>
            </a:lvl1pPr>
            <a:lvl2pPr marL="914400" marR="0" lvl="1"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6pPr>
            <a:lvl7pPr marL="3200400" marR="0" lvl="6"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7pPr>
            <a:lvl8pPr marL="3657600" marR="0" lvl="7"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8pPr>
            <a:lvl9pPr marL="4114800" marR="0" lvl="8"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9pPr>
          </a:lstStyle>
          <a:p>
            <a:endParaRPr/>
          </a:p>
        </p:txBody>
      </p:sp>
      <p:pic>
        <p:nvPicPr>
          <p:cNvPr id="55" name="Google Shape;55;p14" descr="A black background with white text&#10;&#10;Description automatically generated"/>
          <p:cNvPicPr preferRelativeResize="0"/>
          <p:nvPr/>
        </p:nvPicPr>
        <p:blipFill rotWithShape="1">
          <a:blip r:embed="rId3">
            <a:alphaModFix/>
          </a:blip>
          <a:srcRect l="17444" t="25085" r="18033" b="21569"/>
          <a:stretch/>
        </p:blipFill>
        <p:spPr>
          <a:xfrm>
            <a:off x="1247962" y="2050419"/>
            <a:ext cx="2877207" cy="118942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6_Title and Content">
  <p:cSld name="6_Title and Content">
    <p:spTree>
      <p:nvGrpSpPr>
        <p:cNvPr id="1" name="Shape 124"/>
        <p:cNvGrpSpPr/>
        <p:nvPr/>
      </p:nvGrpSpPr>
      <p:grpSpPr>
        <a:xfrm>
          <a:off x="0" y="0"/>
          <a:ext cx="0" cy="0"/>
          <a:chOff x="0" y="0"/>
          <a:chExt cx="0" cy="0"/>
        </a:xfrm>
      </p:grpSpPr>
      <p:sp>
        <p:nvSpPr>
          <p:cNvPr id="125" name="Google Shape;125;p23"/>
          <p:cNvSpPr>
            <a:spLocks noGrp="1"/>
          </p:cNvSpPr>
          <p:nvPr>
            <p:ph type="pic" idx="2"/>
          </p:nvPr>
        </p:nvSpPr>
        <p:spPr>
          <a:xfrm>
            <a:off x="5456144" y="534521"/>
            <a:ext cx="3287806" cy="3416115"/>
          </a:xfrm>
          <a:prstGeom prst="rect">
            <a:avLst/>
          </a:prstGeom>
          <a:noFill/>
          <a:ln>
            <a:noFill/>
          </a:ln>
        </p:spPr>
      </p:sp>
      <p:pic>
        <p:nvPicPr>
          <p:cNvPr id="126" name="Google Shape;126;p23" descr="Picture 5"/>
          <p:cNvPicPr preferRelativeResize="0"/>
          <p:nvPr/>
        </p:nvPicPr>
        <p:blipFill rotWithShape="1">
          <a:blip r:embed="rId2">
            <a:alphaModFix/>
          </a:blip>
          <a:srcRect/>
          <a:stretch/>
        </p:blipFill>
        <p:spPr>
          <a:xfrm>
            <a:off x="6852099" y="5731528"/>
            <a:ext cx="1184148" cy="431513"/>
          </a:xfrm>
          <a:prstGeom prst="rect">
            <a:avLst/>
          </a:prstGeom>
          <a:noFill/>
          <a:ln>
            <a:noFill/>
          </a:ln>
        </p:spPr>
      </p:pic>
      <p:sp>
        <p:nvSpPr>
          <p:cNvPr id="127" name="Google Shape;127;p23"/>
          <p:cNvSpPr>
            <a:spLocks noGrp="1"/>
          </p:cNvSpPr>
          <p:nvPr>
            <p:ph type="pic" idx="3"/>
          </p:nvPr>
        </p:nvSpPr>
        <p:spPr>
          <a:xfrm>
            <a:off x="14489375" y="238124"/>
            <a:ext cx="3671063" cy="5208387"/>
          </a:xfrm>
          <a:prstGeom prst="rect">
            <a:avLst/>
          </a:prstGeom>
          <a:noFill/>
          <a:ln>
            <a:noFill/>
          </a:ln>
        </p:spPr>
      </p:sp>
      <p:sp>
        <p:nvSpPr>
          <p:cNvPr id="128" name="Google Shape;128;p23"/>
          <p:cNvSpPr txBox="1">
            <a:spLocks noGrp="1"/>
          </p:cNvSpPr>
          <p:nvPr>
            <p:ph type="title"/>
          </p:nvPr>
        </p:nvSpPr>
        <p:spPr>
          <a:xfrm>
            <a:off x="9627052" y="1007813"/>
            <a:ext cx="4622348" cy="666206"/>
          </a:xfrm>
          <a:prstGeom prst="rect">
            <a:avLst/>
          </a:prstGeom>
          <a:noFill/>
          <a:ln>
            <a:noFill/>
          </a:ln>
        </p:spPr>
        <p:txBody>
          <a:bodyPr spcFirstLastPara="1" wrap="square" lIns="68575" tIns="34275" rIns="68575" bIns="34275" anchor="t" anchorCtr="0">
            <a:noAutofit/>
          </a:bodyPr>
          <a:lstStyle>
            <a:lvl1pPr marR="0" lvl="0"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9pPr>
          </a:lstStyle>
          <a:p>
            <a:endParaRPr/>
          </a:p>
        </p:txBody>
      </p:sp>
      <p:sp>
        <p:nvSpPr>
          <p:cNvPr id="129" name="Google Shape;129;p23"/>
          <p:cNvSpPr txBox="1">
            <a:spLocks noGrp="1"/>
          </p:cNvSpPr>
          <p:nvPr>
            <p:ph type="body" idx="1"/>
          </p:nvPr>
        </p:nvSpPr>
        <p:spPr>
          <a:xfrm>
            <a:off x="9627052" y="1765052"/>
            <a:ext cx="4622348" cy="2626745"/>
          </a:xfrm>
          <a:prstGeom prst="rect">
            <a:avLst/>
          </a:prstGeom>
          <a:noFill/>
          <a:ln>
            <a:noFill/>
          </a:ln>
        </p:spPr>
        <p:txBody>
          <a:bodyPr spcFirstLastPara="1" wrap="square" lIns="68575" tIns="34275" rIns="68575" bIns="34275" anchor="t" anchorCtr="0">
            <a:noAutofit/>
          </a:bodyPr>
          <a:lstStyle>
            <a:lvl1pPr marL="457200" marR="0" lvl="0"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1pPr>
            <a:lvl2pPr marL="914400" marR="0" lvl="1"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5pPr>
            <a:lvl6pPr marL="2743200" marR="0" lvl="5"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6pPr>
            <a:lvl7pPr marL="3200400" marR="0" lvl="6"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7pPr>
            <a:lvl8pPr marL="3657600" marR="0" lvl="7"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8pPr>
            <a:lvl9pPr marL="4114800" marR="0" lvl="8"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9pPr>
          </a:lstStyle>
          <a:p>
            <a:endParaRPr/>
          </a:p>
        </p:txBody>
      </p:sp>
      <p:sp>
        <p:nvSpPr>
          <p:cNvPr id="130" name="Google Shape;130;p23"/>
          <p:cNvSpPr txBox="1">
            <a:spLocks noGrp="1"/>
          </p:cNvSpPr>
          <p:nvPr>
            <p:ph type="body" idx="4"/>
          </p:nvPr>
        </p:nvSpPr>
        <p:spPr>
          <a:xfrm>
            <a:off x="9619442" y="672150"/>
            <a:ext cx="4241282" cy="200587"/>
          </a:xfrm>
          <a:prstGeom prst="rect">
            <a:avLst/>
          </a:prstGeom>
          <a:noFill/>
          <a:ln>
            <a:noFill/>
          </a:ln>
        </p:spPr>
        <p:txBody>
          <a:bodyPr spcFirstLastPara="1" wrap="square" lIns="68575" tIns="34275" rIns="68575" bIns="34275" anchor="t" anchorCtr="0">
            <a:noAutofit/>
          </a:bodyPr>
          <a:lstStyle>
            <a:lvl1pPr marL="457200" marR="0" lvl="0"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1pPr>
            <a:lvl2pPr marL="914400" marR="0" lvl="1"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5pPr>
            <a:lvl6pPr marL="2743200" marR="0" lvl="5"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6pPr>
            <a:lvl7pPr marL="3200400" marR="0" lvl="6"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7pPr>
            <a:lvl8pPr marL="3657600" marR="0" lvl="7"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8pPr>
            <a:lvl9pPr marL="4114800" marR="0" lvl="8"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9pPr>
          </a:lstStyle>
          <a:p>
            <a:endParaRPr/>
          </a:p>
        </p:txBody>
      </p:sp>
      <p:sp>
        <p:nvSpPr>
          <p:cNvPr id="131" name="Google Shape;131;p23"/>
          <p:cNvSpPr txBox="1">
            <a:spLocks noGrp="1"/>
          </p:cNvSpPr>
          <p:nvPr>
            <p:ph type="body" idx="5"/>
          </p:nvPr>
        </p:nvSpPr>
        <p:spPr>
          <a:xfrm>
            <a:off x="400050" y="1377112"/>
            <a:ext cx="4219382" cy="54649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1pPr>
            <a:lvl2pPr marL="914400" marR="0" lvl="1"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2pPr>
            <a:lvl3pPr marL="1371600" marR="0" lvl="2"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3pPr>
            <a:lvl4pPr marL="1828800" marR="0" lvl="3"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4pPr>
            <a:lvl5pPr marL="2286000" marR="0" lvl="4"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5pPr>
            <a:lvl6pPr marL="2743200" marR="0" lvl="5"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6pPr>
            <a:lvl7pPr marL="3200400" marR="0" lvl="6"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7pPr>
            <a:lvl8pPr marL="3657600" marR="0" lvl="7"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8pPr>
            <a:lvl9pPr marL="4114800" marR="0" lvl="8"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9pPr>
          </a:lstStyle>
          <a:p>
            <a:endParaRPr/>
          </a:p>
        </p:txBody>
      </p:sp>
      <p:sp>
        <p:nvSpPr>
          <p:cNvPr id="132" name="Google Shape;132;p23"/>
          <p:cNvSpPr txBox="1">
            <a:spLocks noGrp="1"/>
          </p:cNvSpPr>
          <p:nvPr>
            <p:ph type="subTitle" idx="6"/>
          </p:nvPr>
        </p:nvSpPr>
        <p:spPr>
          <a:xfrm>
            <a:off x="408919" y="2003330"/>
            <a:ext cx="4210513" cy="299381"/>
          </a:xfrm>
          <a:prstGeom prst="rect">
            <a:avLst/>
          </a:prstGeom>
          <a:noFill/>
          <a:ln>
            <a:noFill/>
          </a:ln>
        </p:spPr>
        <p:txBody>
          <a:bodyPr spcFirstLastPara="1" wrap="square" lIns="68575" tIns="34275" rIns="68575" bIns="34275" anchor="t" anchorCtr="0">
            <a:normAutofit/>
          </a:bodyPr>
          <a:lstStyle>
            <a:lvl1pPr marR="0" lvl="0" algn="l" rtl="0">
              <a:lnSpc>
                <a:spcPct val="100000"/>
              </a:lnSpc>
              <a:spcBef>
                <a:spcPts val="500"/>
              </a:spcBef>
              <a:spcAft>
                <a:spcPts val="0"/>
              </a:spcAft>
              <a:buClr>
                <a:srgbClr val="0F1D42"/>
              </a:buClr>
              <a:buSzPts val="1500"/>
              <a:buFont typeface="Arial"/>
              <a:buNone/>
              <a:defRPr sz="1500" b="0" i="0" u="none" strike="noStrike" cap="none">
                <a:solidFill>
                  <a:srgbClr val="0F1D42"/>
                </a:solidFill>
                <a:latin typeface="Heebo"/>
                <a:ea typeface="Heebo"/>
                <a:cs typeface="Heebo"/>
                <a:sym typeface="Heebo"/>
              </a:defRPr>
            </a:lvl1pPr>
            <a:lvl2pPr marR="0" lvl="1" algn="ctr" rtl="0">
              <a:lnSpc>
                <a:spcPct val="100000"/>
              </a:lnSpc>
              <a:spcBef>
                <a:spcPts val="500"/>
              </a:spcBef>
              <a:spcAft>
                <a:spcPts val="0"/>
              </a:spcAft>
              <a:buClr>
                <a:srgbClr val="000000"/>
              </a:buClr>
              <a:buSzPts val="1500"/>
              <a:buFont typeface="Arial"/>
              <a:buNone/>
              <a:defRPr sz="1500" b="0" i="0" u="none" strike="noStrike" cap="none">
                <a:solidFill>
                  <a:srgbClr val="000000"/>
                </a:solidFill>
                <a:latin typeface="Calibri"/>
                <a:ea typeface="Calibri"/>
                <a:cs typeface="Calibri"/>
                <a:sym typeface="Calibri"/>
              </a:defRPr>
            </a:lvl2pPr>
            <a:lvl3pPr marR="0" lvl="2" algn="ctr" rtl="0">
              <a:lnSpc>
                <a:spcPct val="100000"/>
              </a:lnSpc>
              <a:spcBef>
                <a:spcPts val="50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3pPr>
            <a:lvl4pPr marR="0" lvl="3"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4pPr>
            <a:lvl5pPr marR="0" lvl="4"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5pPr>
            <a:lvl6pPr marR="0" lvl="5"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6pPr>
            <a:lvl7pPr marR="0" lvl="6"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7pPr>
            <a:lvl8pPr marR="0" lvl="7"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8pPr>
            <a:lvl9pPr marR="0" lvl="8"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9pPr>
          </a:lstStyle>
          <a:p>
            <a:endParaRPr/>
          </a:p>
        </p:txBody>
      </p:sp>
      <p:sp>
        <p:nvSpPr>
          <p:cNvPr id="133" name="Google Shape;133;p23"/>
          <p:cNvSpPr txBox="1">
            <a:spLocks noGrp="1"/>
          </p:cNvSpPr>
          <p:nvPr>
            <p:ph type="body" idx="7"/>
          </p:nvPr>
        </p:nvSpPr>
        <p:spPr>
          <a:xfrm>
            <a:off x="400051" y="2421814"/>
            <a:ext cx="4230427" cy="142934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50000"/>
              </a:lnSpc>
              <a:spcBef>
                <a:spcPts val="500"/>
              </a:spcBef>
              <a:spcAft>
                <a:spcPts val="0"/>
              </a:spcAft>
              <a:buClr>
                <a:srgbClr val="0F1D42"/>
              </a:buClr>
              <a:buSzPts val="1200"/>
              <a:buFont typeface="Arial"/>
              <a:buNone/>
              <a:defRPr sz="1200" b="0" i="0" u="none" strike="noStrike" cap="none">
                <a:solidFill>
                  <a:srgbClr val="0F1D42"/>
                </a:solidFill>
                <a:latin typeface="Heebo Light"/>
                <a:ea typeface="Heebo Light"/>
                <a:cs typeface="Heebo Light"/>
                <a:sym typeface="Heebo Light"/>
              </a:defRPr>
            </a:lvl1pPr>
            <a:lvl2pPr marL="914400" marR="0" lvl="1" indent="-228600" algn="l" rtl="0">
              <a:lnSpc>
                <a:spcPct val="100000"/>
              </a:lnSpc>
              <a:spcBef>
                <a:spcPts val="500"/>
              </a:spcBef>
              <a:spcAft>
                <a:spcPts val="0"/>
              </a:spcAft>
              <a:buClr>
                <a:srgbClr val="000000"/>
              </a:buClr>
              <a:buSzPts val="1100"/>
              <a:buFont typeface="Arial"/>
              <a:buNone/>
              <a:defRPr sz="11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500"/>
              </a:spcBef>
              <a:spcAft>
                <a:spcPts val="0"/>
              </a:spcAft>
              <a:buClr>
                <a:srgbClr val="000000"/>
              </a:buClr>
              <a:buSzPts val="900"/>
              <a:buFont typeface="Arial"/>
              <a:buNone/>
              <a:defRPr sz="9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9pPr>
          </a:lstStyle>
          <a:p>
            <a:endParaRPr/>
          </a:p>
        </p:txBody>
      </p:sp>
      <p:sp>
        <p:nvSpPr>
          <p:cNvPr id="134" name="Google Shape;134;p23"/>
          <p:cNvSpPr/>
          <p:nvPr/>
        </p:nvSpPr>
        <p:spPr>
          <a:xfrm>
            <a:off x="0" y="-144805"/>
            <a:ext cx="9144000" cy="4595648"/>
          </a:xfrm>
          <a:prstGeom prst="rect">
            <a:avLst/>
          </a:prstGeom>
          <a:solidFill>
            <a:schemeClr val="accent5"/>
          </a:solidFill>
          <a:ln>
            <a:noFill/>
          </a:ln>
          <a:effectLst>
            <a:outerShdw blurRad="38100" dist="23000" dir="5400000" rotWithShape="0">
              <a:srgbClr val="000000">
                <a:alpha val="34901"/>
              </a:srgbClr>
            </a:outerShdw>
          </a:effectLst>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135" name="Google Shape;135;p23" descr="A black background with blue and yellow text&#10;&#10;Description automatically generated"/>
          <p:cNvPicPr preferRelativeResize="0"/>
          <p:nvPr/>
        </p:nvPicPr>
        <p:blipFill rotWithShape="1">
          <a:blip r:embed="rId3">
            <a:alphaModFix/>
          </a:blip>
          <a:srcRect/>
          <a:stretch/>
        </p:blipFill>
        <p:spPr>
          <a:xfrm>
            <a:off x="3586163" y="4530565"/>
            <a:ext cx="1971675" cy="52578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1_Title Only">
  <p:cSld name="1_Title Only">
    <p:spTree>
      <p:nvGrpSpPr>
        <p:cNvPr id="1" name="Shape 136"/>
        <p:cNvGrpSpPr/>
        <p:nvPr/>
      </p:nvGrpSpPr>
      <p:grpSpPr>
        <a:xfrm>
          <a:off x="0" y="0"/>
          <a:ext cx="0" cy="0"/>
          <a:chOff x="0" y="0"/>
          <a:chExt cx="0" cy="0"/>
        </a:xfrm>
      </p:grpSpPr>
      <p:pic>
        <p:nvPicPr>
          <p:cNvPr id="137" name="Google Shape;137;p24" descr="A blue and black clock&#10;&#10;Description automatically generated"/>
          <p:cNvPicPr preferRelativeResize="0"/>
          <p:nvPr/>
        </p:nvPicPr>
        <p:blipFill rotWithShape="1">
          <a:blip r:embed="rId2">
            <a:alphaModFix/>
          </a:blip>
          <a:srcRect/>
          <a:stretch/>
        </p:blipFill>
        <p:spPr>
          <a:xfrm>
            <a:off x="0" y="0"/>
            <a:ext cx="9169052" cy="5157592"/>
          </a:xfrm>
          <a:prstGeom prst="rect">
            <a:avLst/>
          </a:prstGeom>
          <a:noFill/>
          <a:ln>
            <a:noFill/>
          </a:ln>
        </p:spPr>
      </p:pic>
      <p:pic>
        <p:nvPicPr>
          <p:cNvPr id="138" name="Google Shape;138;p24" descr="A black background with white text&#10;&#10;Description automatically generated"/>
          <p:cNvPicPr preferRelativeResize="0"/>
          <p:nvPr/>
        </p:nvPicPr>
        <p:blipFill rotWithShape="1">
          <a:blip r:embed="rId3">
            <a:alphaModFix/>
          </a:blip>
          <a:srcRect/>
          <a:stretch/>
        </p:blipFill>
        <p:spPr>
          <a:xfrm>
            <a:off x="3102398" y="3795058"/>
            <a:ext cx="2939205" cy="783788"/>
          </a:xfrm>
          <a:prstGeom prst="rect">
            <a:avLst/>
          </a:prstGeom>
          <a:noFill/>
          <a:ln>
            <a:noFill/>
          </a:ln>
        </p:spPr>
      </p:pic>
      <p:sp>
        <p:nvSpPr>
          <p:cNvPr id="139" name="Google Shape;139;p24"/>
          <p:cNvSpPr txBox="1">
            <a:spLocks noGrp="1"/>
          </p:cNvSpPr>
          <p:nvPr>
            <p:ph type="title"/>
          </p:nvPr>
        </p:nvSpPr>
        <p:spPr>
          <a:xfrm>
            <a:off x="2480420" y="2465078"/>
            <a:ext cx="4183160" cy="654781"/>
          </a:xfrm>
          <a:prstGeom prst="rect">
            <a:avLst/>
          </a:prstGeom>
          <a:noFill/>
          <a:ln>
            <a:noFill/>
          </a:ln>
        </p:spPr>
        <p:txBody>
          <a:bodyPr spcFirstLastPara="1" wrap="square" lIns="68575" tIns="34275" rIns="68575" bIns="34275" anchor="t" anchorCtr="0">
            <a:noAutofit/>
          </a:bodyPr>
          <a:lstStyle>
            <a:lvl1pPr marR="0" lvl="0" algn="ctr" rtl="0">
              <a:lnSpc>
                <a:spcPct val="100000"/>
              </a:lnSpc>
              <a:spcBef>
                <a:spcPts val="0"/>
              </a:spcBef>
              <a:spcAft>
                <a:spcPts val="0"/>
              </a:spcAft>
              <a:buClr>
                <a:srgbClr val="FAA31B"/>
              </a:buClr>
              <a:buSzPts val="2400"/>
              <a:buFont typeface="Gentium Plus"/>
              <a:buNone/>
              <a:defRPr sz="2400" b="0" i="0" u="none" strike="noStrike" cap="none">
                <a:solidFill>
                  <a:srgbClr val="FAA31B"/>
                </a:solidFill>
                <a:latin typeface="Gentium Plus"/>
                <a:ea typeface="Gentium Plus"/>
                <a:cs typeface="Gentium Plus"/>
                <a:sym typeface="Gentium Plus"/>
              </a:defRPr>
            </a:lvl1pPr>
            <a:lvl2pPr marR="0" lvl="1"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4_Title Only">
  <p:cSld name="4_Title Only">
    <p:spTree>
      <p:nvGrpSpPr>
        <p:cNvPr id="1" name="Shape 140"/>
        <p:cNvGrpSpPr/>
        <p:nvPr/>
      </p:nvGrpSpPr>
      <p:grpSpPr>
        <a:xfrm>
          <a:off x="0" y="0"/>
          <a:ext cx="0" cy="0"/>
          <a:chOff x="0" y="0"/>
          <a:chExt cx="0" cy="0"/>
        </a:xfrm>
      </p:grpSpPr>
      <p:sp>
        <p:nvSpPr>
          <p:cNvPr id="141" name="Google Shape;141;p25" descr="A blue text on a blue background&#10;&#10;Description automatically generated"/>
          <p:cNvSpPr/>
          <p:nvPr/>
        </p:nvSpPr>
        <p:spPr>
          <a:xfrm>
            <a:off x="0" y="0"/>
            <a:ext cx="9144000" cy="5143500"/>
          </a:xfrm>
          <a:prstGeom prst="rect">
            <a:avLst/>
          </a:prstGeom>
          <a:solidFill>
            <a:srgbClr val="FFFFFF"/>
          </a:solidFill>
          <a:ln>
            <a:noFill/>
          </a:ln>
        </p:spPr>
      </p:sp>
      <p:sp>
        <p:nvSpPr>
          <p:cNvPr id="142" name="Google Shape;142;p25"/>
          <p:cNvSpPr txBox="1">
            <a:spLocks noGrp="1"/>
          </p:cNvSpPr>
          <p:nvPr>
            <p:ph type="sldNum" idx="12"/>
          </p:nvPr>
        </p:nvSpPr>
        <p:spPr>
          <a:xfrm>
            <a:off x="6781800" y="4686301"/>
            <a:ext cx="251899" cy="249816"/>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
        <p:nvSpPr>
          <p:cNvPr id="143" name="Google Shape;143;p25"/>
          <p:cNvSpPr txBox="1">
            <a:spLocks noGrp="1"/>
          </p:cNvSpPr>
          <p:nvPr>
            <p:ph type="title"/>
          </p:nvPr>
        </p:nvSpPr>
        <p:spPr>
          <a:xfrm>
            <a:off x="656651" y="1530332"/>
            <a:ext cx="4183160" cy="654781"/>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FAA31B"/>
              </a:buClr>
              <a:buSzPts val="3600"/>
              <a:buFont typeface="Gentium Plus"/>
              <a:buNone/>
              <a:defRPr sz="3600" b="0" i="0" u="none" strike="noStrike" cap="none">
                <a:solidFill>
                  <a:srgbClr val="FAA31B"/>
                </a:solidFill>
                <a:latin typeface="Gentium Plus"/>
                <a:ea typeface="Gentium Plus"/>
                <a:cs typeface="Gentium Plus"/>
                <a:sym typeface="Gentium Plus"/>
              </a:defRPr>
            </a:lvl1pPr>
            <a:lvl2pPr marR="0" lvl="1"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9pPr>
          </a:lstStyle>
          <a:p>
            <a:endParaRPr/>
          </a:p>
        </p:txBody>
      </p:sp>
      <p:sp>
        <p:nvSpPr>
          <p:cNvPr id="144" name="Google Shape;144;p25"/>
          <p:cNvSpPr txBox="1">
            <a:spLocks noGrp="1"/>
          </p:cNvSpPr>
          <p:nvPr>
            <p:ph type="body" idx="1"/>
          </p:nvPr>
        </p:nvSpPr>
        <p:spPr>
          <a:xfrm>
            <a:off x="647700" y="2232086"/>
            <a:ext cx="4182666" cy="38219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500"/>
              </a:spcBef>
              <a:spcAft>
                <a:spcPts val="0"/>
              </a:spcAft>
              <a:buClr>
                <a:schemeClr val="lt1"/>
              </a:buClr>
              <a:buSzPts val="1800"/>
              <a:buFont typeface="Arial"/>
              <a:buNone/>
              <a:defRPr sz="1800" b="0" i="0" u="none" strike="noStrike" cap="none">
                <a:solidFill>
                  <a:schemeClr val="lt1"/>
                </a:solidFill>
                <a:latin typeface="Heebo"/>
                <a:ea typeface="Heebo"/>
                <a:cs typeface="Heebo"/>
                <a:sym typeface="Heebo"/>
              </a:defRPr>
            </a:lvl1pPr>
            <a:lvl2pPr marL="914400" marR="0" lvl="1"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6pPr>
            <a:lvl7pPr marL="3200400" marR="0" lvl="6"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7pPr>
            <a:lvl8pPr marL="3657600" marR="0" lvl="7"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8pPr>
            <a:lvl9pPr marL="4114800" marR="0" lvl="8"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9pPr>
          </a:lstStyle>
          <a:p>
            <a:endParaRPr/>
          </a:p>
        </p:txBody>
      </p:sp>
      <p:pic>
        <p:nvPicPr>
          <p:cNvPr id="145" name="Google Shape;145;p25" descr="A black background with white text&#10;&#10;Description automatically generated"/>
          <p:cNvPicPr preferRelativeResize="0"/>
          <p:nvPr/>
        </p:nvPicPr>
        <p:blipFill rotWithShape="1">
          <a:blip r:embed="rId2">
            <a:alphaModFix/>
          </a:blip>
          <a:srcRect/>
          <a:stretch/>
        </p:blipFill>
        <p:spPr>
          <a:xfrm>
            <a:off x="647257" y="593540"/>
            <a:ext cx="1981814" cy="52848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spTree>
      <p:nvGrpSpPr>
        <p:cNvPr id="1" name="Shape 146"/>
        <p:cNvGrpSpPr/>
        <p:nvPr/>
      </p:nvGrpSpPr>
      <p:grpSpPr>
        <a:xfrm>
          <a:off x="0" y="0"/>
          <a:ext cx="0" cy="0"/>
          <a:chOff x="0" y="0"/>
          <a:chExt cx="0" cy="0"/>
        </a:xfrm>
      </p:grpSpPr>
      <p:sp>
        <p:nvSpPr>
          <p:cNvPr id="147" name="Google Shape;147;p26"/>
          <p:cNvSpPr txBox="1">
            <a:spLocks noGrp="1"/>
          </p:cNvSpPr>
          <p:nvPr>
            <p:ph type="sldNum" idx="12"/>
          </p:nvPr>
        </p:nvSpPr>
        <p:spPr>
          <a:xfrm>
            <a:off x="5588000" y="4538663"/>
            <a:ext cx="3317314"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48" name="Google Shape;148;p26"/>
          <p:cNvSpPr txBox="1">
            <a:spLocks noGrp="1"/>
          </p:cNvSpPr>
          <p:nvPr>
            <p:ph type="body" idx="1"/>
          </p:nvPr>
        </p:nvSpPr>
        <p:spPr>
          <a:xfrm>
            <a:off x="400050" y="672704"/>
            <a:ext cx="7820406" cy="54649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500"/>
              </a:spcBef>
              <a:spcAft>
                <a:spcPts val="0"/>
              </a:spcAft>
              <a:buClr>
                <a:srgbClr val="FAA31B"/>
              </a:buClr>
              <a:buSzPts val="2700"/>
              <a:buFont typeface="Arial"/>
              <a:buNone/>
              <a:defRPr sz="2700" b="0" i="0" u="none" strike="noStrike" cap="none">
                <a:solidFill>
                  <a:srgbClr val="FAA31B"/>
                </a:solidFill>
                <a:latin typeface="Gentium Plus"/>
                <a:ea typeface="Gentium Plus"/>
                <a:cs typeface="Gentium Plus"/>
                <a:sym typeface="Gentium Plus"/>
              </a:defRPr>
            </a:lvl1pPr>
            <a:lvl2pPr marL="914400" marR="0" lvl="1"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2pPr>
            <a:lvl3pPr marL="1371600" marR="0" lvl="2"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3pPr>
            <a:lvl4pPr marL="1828800" marR="0" lvl="3"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4pPr>
            <a:lvl5pPr marL="2286000" marR="0" lvl="4"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5pPr>
            <a:lvl6pPr marL="2743200" marR="0" lvl="5"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6pPr>
            <a:lvl7pPr marL="3200400" marR="0" lvl="6"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7pPr>
            <a:lvl8pPr marL="3657600" marR="0" lvl="7"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8pPr>
            <a:lvl9pPr marL="4114800" marR="0" lvl="8"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9pPr>
          </a:lstStyle>
          <a:p>
            <a:endParaRPr/>
          </a:p>
        </p:txBody>
      </p:sp>
      <p:sp>
        <p:nvSpPr>
          <p:cNvPr id="149" name="Google Shape;149;p26"/>
          <p:cNvSpPr/>
          <p:nvPr/>
        </p:nvSpPr>
        <p:spPr>
          <a:xfrm>
            <a:off x="0" y="4470797"/>
            <a:ext cx="9144000" cy="672703"/>
          </a:xfrm>
          <a:prstGeom prst="rect">
            <a:avLst/>
          </a:prstGeom>
          <a:solidFill>
            <a:srgbClr val="0E1D42"/>
          </a:solidFill>
          <a:ln w="25400" cap="flat" cmpd="sng">
            <a:solidFill>
              <a:srgbClr val="0E1D42"/>
            </a:solidFill>
            <a:prstDash val="solid"/>
            <a:round/>
            <a:headEnd type="none" w="sm" len="sm"/>
            <a:tailEnd type="none" w="sm" len="sm"/>
          </a:ln>
        </p:spPr>
        <p:txBody>
          <a:bodyPr spcFirstLastPara="1" wrap="square" lIns="34275" tIns="34275" rIns="34275" bIns="34275" anchor="b"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Calibri"/>
              <a:ea typeface="Calibri"/>
              <a:cs typeface="Calibri"/>
              <a:sym typeface="Calibri"/>
            </a:endParaRPr>
          </a:p>
        </p:txBody>
      </p:sp>
      <p:pic>
        <p:nvPicPr>
          <p:cNvPr id="150" name="Google Shape;150;p26" descr="A black background with white text&#10;&#10;Description automatically generated"/>
          <p:cNvPicPr preferRelativeResize="0"/>
          <p:nvPr/>
        </p:nvPicPr>
        <p:blipFill rotWithShape="1">
          <a:blip r:embed="rId2">
            <a:alphaModFix/>
          </a:blip>
          <a:srcRect/>
          <a:stretch/>
        </p:blipFill>
        <p:spPr>
          <a:xfrm>
            <a:off x="400049" y="4520344"/>
            <a:ext cx="2082835" cy="555422"/>
          </a:xfrm>
          <a:prstGeom prst="rect">
            <a:avLst/>
          </a:prstGeom>
          <a:noFill/>
          <a:ln>
            <a:noFill/>
          </a:ln>
        </p:spPr>
      </p:pic>
      <p:pic>
        <p:nvPicPr>
          <p:cNvPr id="151" name="Google Shape;151;p26" descr="A black background with white text&#10;&#10;Description automatically generated"/>
          <p:cNvPicPr preferRelativeResize="0"/>
          <p:nvPr/>
        </p:nvPicPr>
        <p:blipFill rotWithShape="1">
          <a:blip r:embed="rId3">
            <a:alphaModFix/>
          </a:blip>
          <a:srcRect/>
          <a:stretch/>
        </p:blipFill>
        <p:spPr>
          <a:xfrm>
            <a:off x="6891866" y="4231261"/>
            <a:ext cx="2269067" cy="1134534"/>
          </a:xfrm>
          <a:prstGeom prst="rect">
            <a:avLst/>
          </a:prstGeom>
          <a:noFill/>
          <a:ln>
            <a:noFill/>
          </a:ln>
        </p:spPr>
      </p:pic>
      <p:sp>
        <p:nvSpPr>
          <p:cNvPr id="152" name="Google Shape;152;p26"/>
          <p:cNvSpPr txBox="1">
            <a:spLocks noGrp="1"/>
          </p:cNvSpPr>
          <p:nvPr>
            <p:ph type="subTitle" idx="2"/>
          </p:nvPr>
        </p:nvSpPr>
        <p:spPr>
          <a:xfrm>
            <a:off x="400050" y="1287066"/>
            <a:ext cx="7820406" cy="299381"/>
          </a:xfrm>
          <a:prstGeom prst="rect">
            <a:avLst/>
          </a:prstGeom>
          <a:noFill/>
          <a:ln>
            <a:noFill/>
          </a:ln>
        </p:spPr>
        <p:txBody>
          <a:bodyPr spcFirstLastPara="1" wrap="square" lIns="68575" tIns="34275" rIns="68575" bIns="34275" anchor="t" anchorCtr="0">
            <a:normAutofit/>
          </a:bodyPr>
          <a:lstStyle>
            <a:lvl1pPr marR="0" lvl="0" algn="l" rtl="0">
              <a:lnSpc>
                <a:spcPct val="100000"/>
              </a:lnSpc>
              <a:spcBef>
                <a:spcPts val="500"/>
              </a:spcBef>
              <a:spcAft>
                <a:spcPts val="0"/>
              </a:spcAft>
              <a:buClr>
                <a:srgbClr val="0F1D42"/>
              </a:buClr>
              <a:buSzPts val="1500"/>
              <a:buFont typeface="Arial"/>
              <a:buNone/>
              <a:defRPr sz="1500" b="0" i="0" u="none" strike="noStrike" cap="none">
                <a:solidFill>
                  <a:srgbClr val="0F1D42"/>
                </a:solidFill>
                <a:latin typeface="Heebo"/>
                <a:ea typeface="Heebo"/>
                <a:cs typeface="Heebo"/>
                <a:sym typeface="Heebo"/>
              </a:defRPr>
            </a:lvl1pPr>
            <a:lvl2pPr marR="0" lvl="1" algn="ctr" rtl="0">
              <a:lnSpc>
                <a:spcPct val="100000"/>
              </a:lnSpc>
              <a:spcBef>
                <a:spcPts val="500"/>
              </a:spcBef>
              <a:spcAft>
                <a:spcPts val="0"/>
              </a:spcAft>
              <a:buClr>
                <a:srgbClr val="000000"/>
              </a:buClr>
              <a:buSzPts val="1500"/>
              <a:buFont typeface="Arial"/>
              <a:buNone/>
              <a:defRPr sz="1500" b="0" i="0" u="none" strike="noStrike" cap="none">
                <a:solidFill>
                  <a:srgbClr val="000000"/>
                </a:solidFill>
                <a:latin typeface="Calibri"/>
                <a:ea typeface="Calibri"/>
                <a:cs typeface="Calibri"/>
                <a:sym typeface="Calibri"/>
              </a:defRPr>
            </a:lvl2pPr>
            <a:lvl3pPr marR="0" lvl="2" algn="ctr" rtl="0">
              <a:lnSpc>
                <a:spcPct val="100000"/>
              </a:lnSpc>
              <a:spcBef>
                <a:spcPts val="50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3pPr>
            <a:lvl4pPr marR="0" lvl="3"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4pPr>
            <a:lvl5pPr marR="0" lvl="4"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5pPr>
            <a:lvl6pPr marR="0" lvl="5"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6pPr>
            <a:lvl7pPr marR="0" lvl="6"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7pPr>
            <a:lvl8pPr marR="0" lvl="7"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8pPr>
            <a:lvl9pPr marR="0" lvl="8"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9pPr>
          </a:lstStyle>
          <a:p>
            <a:endParaRPr/>
          </a:p>
        </p:txBody>
      </p:sp>
      <p:sp>
        <p:nvSpPr>
          <p:cNvPr id="153" name="Google Shape;153;p26"/>
          <p:cNvSpPr txBox="1">
            <a:spLocks noGrp="1"/>
          </p:cNvSpPr>
          <p:nvPr>
            <p:ph type="body" idx="3"/>
          </p:nvPr>
        </p:nvSpPr>
        <p:spPr>
          <a:xfrm>
            <a:off x="391181" y="1935850"/>
            <a:ext cx="7829275" cy="1429345"/>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50000"/>
              </a:lnSpc>
              <a:spcBef>
                <a:spcPts val="500"/>
              </a:spcBef>
              <a:spcAft>
                <a:spcPts val="0"/>
              </a:spcAft>
              <a:buClr>
                <a:srgbClr val="0F1D42"/>
              </a:buClr>
              <a:buSzPts val="1200"/>
              <a:buFont typeface="Arial"/>
              <a:buNone/>
              <a:defRPr sz="1200" b="0" i="0" u="none" strike="noStrike" cap="none">
                <a:solidFill>
                  <a:srgbClr val="0F1D42"/>
                </a:solidFill>
                <a:latin typeface="Heebo Light"/>
                <a:ea typeface="Heebo Light"/>
                <a:cs typeface="Heebo Light"/>
                <a:sym typeface="Heebo Light"/>
              </a:defRPr>
            </a:lvl1pPr>
            <a:lvl2pPr marL="914400" marR="0" lvl="1" indent="-228600" algn="l" rtl="0">
              <a:lnSpc>
                <a:spcPct val="100000"/>
              </a:lnSpc>
              <a:spcBef>
                <a:spcPts val="500"/>
              </a:spcBef>
              <a:spcAft>
                <a:spcPts val="0"/>
              </a:spcAft>
              <a:buClr>
                <a:srgbClr val="000000"/>
              </a:buClr>
              <a:buSzPts val="1100"/>
              <a:buFont typeface="Arial"/>
              <a:buNone/>
              <a:defRPr sz="11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500"/>
              </a:spcBef>
              <a:spcAft>
                <a:spcPts val="0"/>
              </a:spcAft>
              <a:buClr>
                <a:srgbClr val="000000"/>
              </a:buClr>
              <a:buSzPts val="900"/>
              <a:buFont typeface="Arial"/>
              <a:buNone/>
              <a:defRPr sz="9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spTree>
      <p:nvGrpSpPr>
        <p:cNvPr id="1" name="Shape 154"/>
        <p:cNvGrpSpPr/>
        <p:nvPr/>
      </p:nvGrpSpPr>
      <p:grpSpPr>
        <a:xfrm>
          <a:off x="0" y="0"/>
          <a:ext cx="0" cy="0"/>
          <a:chOff x="0" y="0"/>
          <a:chExt cx="0" cy="0"/>
        </a:xfrm>
      </p:grpSpPr>
      <p:sp>
        <p:nvSpPr>
          <p:cNvPr id="155" name="Google Shape;155;p27"/>
          <p:cNvSpPr txBox="1">
            <a:spLocks noGrp="1"/>
          </p:cNvSpPr>
          <p:nvPr>
            <p:ph type="sldNum" idx="12"/>
          </p:nvPr>
        </p:nvSpPr>
        <p:spPr>
          <a:xfrm>
            <a:off x="6847915" y="45386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56" name="Google Shape;156;p27"/>
          <p:cNvSpPr txBox="1">
            <a:spLocks noGrp="1"/>
          </p:cNvSpPr>
          <p:nvPr>
            <p:ph type="body" idx="1"/>
          </p:nvPr>
        </p:nvSpPr>
        <p:spPr>
          <a:xfrm>
            <a:off x="400050" y="672704"/>
            <a:ext cx="7820406" cy="54649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500"/>
              </a:spcBef>
              <a:spcAft>
                <a:spcPts val="0"/>
              </a:spcAft>
              <a:buClr>
                <a:srgbClr val="FAA31B"/>
              </a:buClr>
              <a:buSzPts val="2700"/>
              <a:buFont typeface="Arial"/>
              <a:buNone/>
              <a:defRPr sz="2700" b="0" i="0" u="none" strike="noStrike" cap="none">
                <a:solidFill>
                  <a:srgbClr val="FAA31B"/>
                </a:solidFill>
                <a:latin typeface="Gentium Plus"/>
                <a:ea typeface="Gentium Plus"/>
                <a:cs typeface="Gentium Plus"/>
                <a:sym typeface="Gentium Plus"/>
              </a:defRPr>
            </a:lvl1pPr>
            <a:lvl2pPr marL="914400" marR="0" lvl="1"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2pPr>
            <a:lvl3pPr marL="1371600" marR="0" lvl="2"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3pPr>
            <a:lvl4pPr marL="1828800" marR="0" lvl="3"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4pPr>
            <a:lvl5pPr marL="2286000" marR="0" lvl="4"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5pPr>
            <a:lvl6pPr marL="2743200" marR="0" lvl="5"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6pPr>
            <a:lvl7pPr marL="3200400" marR="0" lvl="6"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7pPr>
            <a:lvl8pPr marL="3657600" marR="0" lvl="7"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8pPr>
            <a:lvl9pPr marL="4114800" marR="0" lvl="8"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9pPr>
          </a:lstStyle>
          <a:p>
            <a:endParaRPr/>
          </a:p>
        </p:txBody>
      </p:sp>
      <p:sp>
        <p:nvSpPr>
          <p:cNvPr id="157" name="Google Shape;157;p27"/>
          <p:cNvSpPr/>
          <p:nvPr/>
        </p:nvSpPr>
        <p:spPr>
          <a:xfrm>
            <a:off x="0" y="4470797"/>
            <a:ext cx="9144000" cy="672703"/>
          </a:xfrm>
          <a:prstGeom prst="rect">
            <a:avLst/>
          </a:prstGeom>
          <a:solidFill>
            <a:srgbClr val="0E1D42"/>
          </a:solidFill>
          <a:ln w="25400" cap="flat" cmpd="sng">
            <a:solidFill>
              <a:srgbClr val="0E1D42"/>
            </a:solidFill>
            <a:prstDash val="solid"/>
            <a:round/>
            <a:headEnd type="none" w="sm" len="sm"/>
            <a:tailEnd type="none" w="sm" len="sm"/>
          </a:ln>
        </p:spPr>
        <p:txBody>
          <a:bodyPr spcFirstLastPara="1" wrap="square" lIns="34275" tIns="34275" rIns="34275" bIns="34275" anchor="b"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Calibri"/>
              <a:ea typeface="Calibri"/>
              <a:cs typeface="Calibri"/>
              <a:sym typeface="Calibri"/>
            </a:endParaRPr>
          </a:p>
        </p:txBody>
      </p:sp>
      <p:pic>
        <p:nvPicPr>
          <p:cNvPr id="158" name="Google Shape;158;p27" descr="A black background with white text&#10;&#10;Description automatically generated"/>
          <p:cNvPicPr preferRelativeResize="0"/>
          <p:nvPr/>
        </p:nvPicPr>
        <p:blipFill rotWithShape="1">
          <a:blip r:embed="rId2">
            <a:alphaModFix/>
          </a:blip>
          <a:srcRect/>
          <a:stretch/>
        </p:blipFill>
        <p:spPr>
          <a:xfrm>
            <a:off x="400049" y="4520344"/>
            <a:ext cx="2082835" cy="555422"/>
          </a:xfrm>
          <a:prstGeom prst="rect">
            <a:avLst/>
          </a:prstGeom>
          <a:noFill/>
          <a:ln>
            <a:noFill/>
          </a:ln>
        </p:spPr>
      </p:pic>
      <p:sp>
        <p:nvSpPr>
          <p:cNvPr id="159" name="Google Shape;159;p27"/>
          <p:cNvSpPr txBox="1">
            <a:spLocks noGrp="1"/>
          </p:cNvSpPr>
          <p:nvPr>
            <p:ph type="subTitle" idx="2"/>
          </p:nvPr>
        </p:nvSpPr>
        <p:spPr>
          <a:xfrm>
            <a:off x="400050" y="1287066"/>
            <a:ext cx="7820406" cy="299381"/>
          </a:xfrm>
          <a:prstGeom prst="rect">
            <a:avLst/>
          </a:prstGeom>
          <a:noFill/>
          <a:ln>
            <a:noFill/>
          </a:ln>
        </p:spPr>
        <p:txBody>
          <a:bodyPr spcFirstLastPara="1" wrap="square" lIns="68575" tIns="34275" rIns="68575" bIns="34275" anchor="t" anchorCtr="0">
            <a:normAutofit/>
          </a:bodyPr>
          <a:lstStyle>
            <a:lvl1pPr marR="0" lvl="0" algn="l" rtl="0">
              <a:lnSpc>
                <a:spcPct val="100000"/>
              </a:lnSpc>
              <a:spcBef>
                <a:spcPts val="500"/>
              </a:spcBef>
              <a:spcAft>
                <a:spcPts val="0"/>
              </a:spcAft>
              <a:buClr>
                <a:srgbClr val="0F1D42"/>
              </a:buClr>
              <a:buSzPts val="1500"/>
              <a:buFont typeface="Arial"/>
              <a:buNone/>
              <a:defRPr sz="1500" b="0" i="0" u="none" strike="noStrike" cap="none">
                <a:solidFill>
                  <a:srgbClr val="0F1D42"/>
                </a:solidFill>
                <a:latin typeface="Heebo"/>
                <a:ea typeface="Heebo"/>
                <a:cs typeface="Heebo"/>
                <a:sym typeface="Heebo"/>
              </a:defRPr>
            </a:lvl1pPr>
            <a:lvl2pPr marR="0" lvl="1" algn="ctr" rtl="0">
              <a:lnSpc>
                <a:spcPct val="100000"/>
              </a:lnSpc>
              <a:spcBef>
                <a:spcPts val="500"/>
              </a:spcBef>
              <a:spcAft>
                <a:spcPts val="0"/>
              </a:spcAft>
              <a:buClr>
                <a:srgbClr val="000000"/>
              </a:buClr>
              <a:buSzPts val="1500"/>
              <a:buFont typeface="Arial"/>
              <a:buNone/>
              <a:defRPr sz="1500" b="0" i="0" u="none" strike="noStrike" cap="none">
                <a:solidFill>
                  <a:srgbClr val="000000"/>
                </a:solidFill>
                <a:latin typeface="Calibri"/>
                <a:ea typeface="Calibri"/>
                <a:cs typeface="Calibri"/>
                <a:sym typeface="Calibri"/>
              </a:defRPr>
            </a:lvl2pPr>
            <a:lvl3pPr marR="0" lvl="2" algn="ctr" rtl="0">
              <a:lnSpc>
                <a:spcPct val="100000"/>
              </a:lnSpc>
              <a:spcBef>
                <a:spcPts val="50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3pPr>
            <a:lvl4pPr marR="0" lvl="3"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4pPr>
            <a:lvl5pPr marR="0" lvl="4"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5pPr>
            <a:lvl6pPr marR="0" lvl="5"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6pPr>
            <a:lvl7pPr marR="0" lvl="6"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7pPr>
            <a:lvl8pPr marR="0" lvl="7"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8pPr>
            <a:lvl9pPr marR="0" lvl="8"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9pPr>
          </a:lstStyle>
          <a:p>
            <a:endParaRPr/>
          </a:p>
        </p:txBody>
      </p:sp>
      <p:sp>
        <p:nvSpPr>
          <p:cNvPr id="160" name="Google Shape;160;p27"/>
          <p:cNvSpPr txBox="1">
            <a:spLocks noGrp="1"/>
          </p:cNvSpPr>
          <p:nvPr>
            <p:ph type="body" idx="3"/>
          </p:nvPr>
        </p:nvSpPr>
        <p:spPr>
          <a:xfrm>
            <a:off x="391181" y="1935850"/>
            <a:ext cx="7829275" cy="1429345"/>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50000"/>
              </a:lnSpc>
              <a:spcBef>
                <a:spcPts val="500"/>
              </a:spcBef>
              <a:spcAft>
                <a:spcPts val="0"/>
              </a:spcAft>
              <a:buClr>
                <a:srgbClr val="0F1D42"/>
              </a:buClr>
              <a:buSzPts val="1200"/>
              <a:buFont typeface="Arial"/>
              <a:buNone/>
              <a:defRPr sz="1200" b="0" i="0" u="none" strike="noStrike" cap="none">
                <a:solidFill>
                  <a:srgbClr val="0F1D42"/>
                </a:solidFill>
                <a:latin typeface="Heebo Light"/>
                <a:ea typeface="Heebo Light"/>
                <a:cs typeface="Heebo Light"/>
                <a:sym typeface="Heebo Light"/>
              </a:defRPr>
            </a:lvl1pPr>
            <a:lvl2pPr marL="914400" marR="0" lvl="1" indent="-228600" algn="l" rtl="0">
              <a:lnSpc>
                <a:spcPct val="100000"/>
              </a:lnSpc>
              <a:spcBef>
                <a:spcPts val="500"/>
              </a:spcBef>
              <a:spcAft>
                <a:spcPts val="0"/>
              </a:spcAft>
              <a:buClr>
                <a:srgbClr val="000000"/>
              </a:buClr>
              <a:buSzPts val="1100"/>
              <a:buFont typeface="Arial"/>
              <a:buNone/>
              <a:defRPr sz="11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500"/>
              </a:spcBef>
              <a:spcAft>
                <a:spcPts val="0"/>
              </a:spcAft>
              <a:buClr>
                <a:srgbClr val="000000"/>
              </a:buClr>
              <a:buSzPts val="900"/>
              <a:buFont typeface="Arial"/>
              <a:buNone/>
              <a:defRPr sz="9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spTree>
      <p:nvGrpSpPr>
        <p:cNvPr id="1" name="Shape 161"/>
        <p:cNvGrpSpPr/>
        <p:nvPr/>
      </p:nvGrpSpPr>
      <p:grpSpPr>
        <a:xfrm>
          <a:off x="0" y="0"/>
          <a:ext cx="0" cy="0"/>
          <a:chOff x="0" y="0"/>
          <a:chExt cx="0" cy="0"/>
        </a:xfrm>
      </p:grpSpPr>
      <p:sp>
        <p:nvSpPr>
          <p:cNvPr id="162" name="Google Shape;162;p28"/>
          <p:cNvSpPr txBox="1">
            <a:spLocks noGrp="1"/>
          </p:cNvSpPr>
          <p:nvPr>
            <p:ph type="sldNum" idx="12"/>
          </p:nvPr>
        </p:nvSpPr>
        <p:spPr>
          <a:xfrm>
            <a:off x="6847915" y="45386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63" name="Google Shape;163;p28"/>
          <p:cNvSpPr txBox="1">
            <a:spLocks noGrp="1"/>
          </p:cNvSpPr>
          <p:nvPr>
            <p:ph type="body" idx="1"/>
          </p:nvPr>
        </p:nvSpPr>
        <p:spPr>
          <a:xfrm>
            <a:off x="400050" y="672704"/>
            <a:ext cx="7820406" cy="54649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500"/>
              </a:spcBef>
              <a:spcAft>
                <a:spcPts val="0"/>
              </a:spcAft>
              <a:buClr>
                <a:srgbClr val="FAA31B"/>
              </a:buClr>
              <a:buSzPts val="2700"/>
              <a:buFont typeface="Arial"/>
              <a:buNone/>
              <a:defRPr sz="2700" b="0" i="0" u="none" strike="noStrike" cap="none">
                <a:solidFill>
                  <a:srgbClr val="FAA31B"/>
                </a:solidFill>
                <a:latin typeface="Gentium Plus"/>
                <a:ea typeface="Gentium Plus"/>
                <a:cs typeface="Gentium Plus"/>
                <a:sym typeface="Gentium Plus"/>
              </a:defRPr>
            </a:lvl1pPr>
            <a:lvl2pPr marL="914400" marR="0" lvl="1"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2pPr>
            <a:lvl3pPr marL="1371600" marR="0" lvl="2"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3pPr>
            <a:lvl4pPr marL="1828800" marR="0" lvl="3"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4pPr>
            <a:lvl5pPr marL="2286000" marR="0" lvl="4"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5pPr>
            <a:lvl6pPr marL="2743200" marR="0" lvl="5"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6pPr>
            <a:lvl7pPr marL="3200400" marR="0" lvl="6"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7pPr>
            <a:lvl8pPr marL="3657600" marR="0" lvl="7"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8pPr>
            <a:lvl9pPr marL="4114800" marR="0" lvl="8"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9pPr>
          </a:lstStyle>
          <a:p>
            <a:endParaRPr/>
          </a:p>
        </p:txBody>
      </p:sp>
      <p:sp>
        <p:nvSpPr>
          <p:cNvPr id="164" name="Google Shape;164;p28"/>
          <p:cNvSpPr/>
          <p:nvPr/>
        </p:nvSpPr>
        <p:spPr>
          <a:xfrm>
            <a:off x="0" y="4470797"/>
            <a:ext cx="9144000" cy="672703"/>
          </a:xfrm>
          <a:prstGeom prst="rect">
            <a:avLst/>
          </a:prstGeom>
          <a:solidFill>
            <a:srgbClr val="0E1D42"/>
          </a:solidFill>
          <a:ln w="25400" cap="flat" cmpd="sng">
            <a:solidFill>
              <a:srgbClr val="0E1D42"/>
            </a:solidFill>
            <a:prstDash val="solid"/>
            <a:round/>
            <a:headEnd type="none" w="sm" len="sm"/>
            <a:tailEnd type="none" w="sm" len="sm"/>
          </a:ln>
        </p:spPr>
        <p:txBody>
          <a:bodyPr spcFirstLastPara="1" wrap="square" lIns="34275" tIns="34275" rIns="34275" bIns="34275" anchor="b"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Calibri"/>
              <a:ea typeface="Calibri"/>
              <a:cs typeface="Calibri"/>
              <a:sym typeface="Calibri"/>
            </a:endParaRPr>
          </a:p>
        </p:txBody>
      </p:sp>
      <p:pic>
        <p:nvPicPr>
          <p:cNvPr id="165" name="Google Shape;165;p28" descr="A black background with white text&#10;&#10;Description automatically generated"/>
          <p:cNvPicPr preferRelativeResize="0"/>
          <p:nvPr/>
        </p:nvPicPr>
        <p:blipFill rotWithShape="1">
          <a:blip r:embed="rId2">
            <a:alphaModFix/>
          </a:blip>
          <a:srcRect/>
          <a:stretch/>
        </p:blipFill>
        <p:spPr>
          <a:xfrm>
            <a:off x="0" y="4231261"/>
            <a:ext cx="2269067" cy="1134534"/>
          </a:xfrm>
          <a:prstGeom prst="rect">
            <a:avLst/>
          </a:prstGeom>
          <a:noFill/>
          <a:ln>
            <a:noFill/>
          </a:ln>
        </p:spPr>
      </p:pic>
      <p:sp>
        <p:nvSpPr>
          <p:cNvPr id="166" name="Google Shape;166;p28"/>
          <p:cNvSpPr txBox="1">
            <a:spLocks noGrp="1"/>
          </p:cNvSpPr>
          <p:nvPr>
            <p:ph type="subTitle" idx="2"/>
          </p:nvPr>
        </p:nvSpPr>
        <p:spPr>
          <a:xfrm>
            <a:off x="400050" y="1287066"/>
            <a:ext cx="7820406" cy="299381"/>
          </a:xfrm>
          <a:prstGeom prst="rect">
            <a:avLst/>
          </a:prstGeom>
          <a:noFill/>
          <a:ln>
            <a:noFill/>
          </a:ln>
        </p:spPr>
        <p:txBody>
          <a:bodyPr spcFirstLastPara="1" wrap="square" lIns="68575" tIns="34275" rIns="68575" bIns="34275" anchor="t" anchorCtr="0">
            <a:normAutofit/>
          </a:bodyPr>
          <a:lstStyle>
            <a:lvl1pPr marR="0" lvl="0" algn="l" rtl="0">
              <a:lnSpc>
                <a:spcPct val="100000"/>
              </a:lnSpc>
              <a:spcBef>
                <a:spcPts val="500"/>
              </a:spcBef>
              <a:spcAft>
                <a:spcPts val="0"/>
              </a:spcAft>
              <a:buClr>
                <a:srgbClr val="0F1D42"/>
              </a:buClr>
              <a:buSzPts val="1500"/>
              <a:buFont typeface="Arial"/>
              <a:buNone/>
              <a:defRPr sz="1500" b="0" i="0" u="none" strike="noStrike" cap="none">
                <a:solidFill>
                  <a:srgbClr val="0F1D42"/>
                </a:solidFill>
                <a:latin typeface="Heebo"/>
                <a:ea typeface="Heebo"/>
                <a:cs typeface="Heebo"/>
                <a:sym typeface="Heebo"/>
              </a:defRPr>
            </a:lvl1pPr>
            <a:lvl2pPr marR="0" lvl="1" algn="ctr" rtl="0">
              <a:lnSpc>
                <a:spcPct val="100000"/>
              </a:lnSpc>
              <a:spcBef>
                <a:spcPts val="500"/>
              </a:spcBef>
              <a:spcAft>
                <a:spcPts val="0"/>
              </a:spcAft>
              <a:buClr>
                <a:srgbClr val="000000"/>
              </a:buClr>
              <a:buSzPts val="1500"/>
              <a:buFont typeface="Arial"/>
              <a:buNone/>
              <a:defRPr sz="1500" b="0" i="0" u="none" strike="noStrike" cap="none">
                <a:solidFill>
                  <a:srgbClr val="000000"/>
                </a:solidFill>
                <a:latin typeface="Calibri"/>
                <a:ea typeface="Calibri"/>
                <a:cs typeface="Calibri"/>
                <a:sym typeface="Calibri"/>
              </a:defRPr>
            </a:lvl2pPr>
            <a:lvl3pPr marR="0" lvl="2" algn="ctr" rtl="0">
              <a:lnSpc>
                <a:spcPct val="100000"/>
              </a:lnSpc>
              <a:spcBef>
                <a:spcPts val="50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3pPr>
            <a:lvl4pPr marR="0" lvl="3"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4pPr>
            <a:lvl5pPr marR="0" lvl="4"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5pPr>
            <a:lvl6pPr marR="0" lvl="5"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6pPr>
            <a:lvl7pPr marR="0" lvl="6"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7pPr>
            <a:lvl8pPr marR="0" lvl="7"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8pPr>
            <a:lvl9pPr marR="0" lvl="8"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9pPr>
          </a:lstStyle>
          <a:p>
            <a:endParaRPr/>
          </a:p>
        </p:txBody>
      </p:sp>
      <p:sp>
        <p:nvSpPr>
          <p:cNvPr id="167" name="Google Shape;167;p28"/>
          <p:cNvSpPr txBox="1">
            <a:spLocks noGrp="1"/>
          </p:cNvSpPr>
          <p:nvPr>
            <p:ph type="body" idx="3"/>
          </p:nvPr>
        </p:nvSpPr>
        <p:spPr>
          <a:xfrm>
            <a:off x="391181" y="1935850"/>
            <a:ext cx="7829275" cy="1429345"/>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50000"/>
              </a:lnSpc>
              <a:spcBef>
                <a:spcPts val="500"/>
              </a:spcBef>
              <a:spcAft>
                <a:spcPts val="0"/>
              </a:spcAft>
              <a:buClr>
                <a:srgbClr val="0F1D42"/>
              </a:buClr>
              <a:buSzPts val="1200"/>
              <a:buFont typeface="Arial"/>
              <a:buNone/>
              <a:defRPr sz="1200" b="0" i="0" u="none" strike="noStrike" cap="none">
                <a:solidFill>
                  <a:srgbClr val="0F1D42"/>
                </a:solidFill>
                <a:latin typeface="Heebo Light"/>
                <a:ea typeface="Heebo Light"/>
                <a:cs typeface="Heebo Light"/>
                <a:sym typeface="Heebo Light"/>
              </a:defRPr>
            </a:lvl1pPr>
            <a:lvl2pPr marL="914400" marR="0" lvl="1" indent="-228600" algn="l" rtl="0">
              <a:lnSpc>
                <a:spcPct val="100000"/>
              </a:lnSpc>
              <a:spcBef>
                <a:spcPts val="500"/>
              </a:spcBef>
              <a:spcAft>
                <a:spcPts val="0"/>
              </a:spcAft>
              <a:buClr>
                <a:srgbClr val="000000"/>
              </a:buClr>
              <a:buSzPts val="1100"/>
              <a:buFont typeface="Arial"/>
              <a:buNone/>
              <a:defRPr sz="11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500"/>
              </a:spcBef>
              <a:spcAft>
                <a:spcPts val="0"/>
              </a:spcAft>
              <a:buClr>
                <a:srgbClr val="000000"/>
              </a:buClr>
              <a:buSzPts val="900"/>
              <a:buFont typeface="Arial"/>
              <a:buNone/>
              <a:defRPr sz="9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4_Title and Content">
  <p:cSld name="4_Title and Content">
    <p:spTree>
      <p:nvGrpSpPr>
        <p:cNvPr id="1" name="Shape 168"/>
        <p:cNvGrpSpPr/>
        <p:nvPr/>
      </p:nvGrpSpPr>
      <p:grpSpPr>
        <a:xfrm>
          <a:off x="0" y="0"/>
          <a:ext cx="0" cy="0"/>
          <a:chOff x="0" y="0"/>
          <a:chExt cx="0" cy="0"/>
        </a:xfrm>
      </p:grpSpPr>
      <p:pic>
        <p:nvPicPr>
          <p:cNvPr id="169" name="Google Shape;169;p29" descr="A close-up of a person&#10;&#10;Description automatically generated"/>
          <p:cNvPicPr preferRelativeResize="0"/>
          <p:nvPr/>
        </p:nvPicPr>
        <p:blipFill rotWithShape="1">
          <a:blip r:embed="rId2">
            <a:alphaModFix/>
          </a:blip>
          <a:srcRect/>
          <a:stretch/>
        </p:blipFill>
        <p:spPr>
          <a:xfrm>
            <a:off x="-46972" y="0"/>
            <a:ext cx="9144000" cy="5143500"/>
          </a:xfrm>
          <a:prstGeom prst="rect">
            <a:avLst/>
          </a:prstGeom>
          <a:noFill/>
          <a:ln>
            <a:noFill/>
          </a:ln>
        </p:spPr>
      </p:pic>
      <p:pic>
        <p:nvPicPr>
          <p:cNvPr id="170" name="Google Shape;170;p29" descr="Picture 5"/>
          <p:cNvPicPr preferRelativeResize="0"/>
          <p:nvPr/>
        </p:nvPicPr>
        <p:blipFill rotWithShape="1">
          <a:blip r:embed="rId3">
            <a:alphaModFix/>
          </a:blip>
          <a:srcRect/>
          <a:stretch/>
        </p:blipFill>
        <p:spPr>
          <a:xfrm>
            <a:off x="6852099" y="5731528"/>
            <a:ext cx="1184148" cy="431513"/>
          </a:xfrm>
          <a:prstGeom prst="rect">
            <a:avLst/>
          </a:prstGeom>
          <a:noFill/>
          <a:ln>
            <a:noFill/>
          </a:ln>
        </p:spPr>
      </p:pic>
      <p:sp>
        <p:nvSpPr>
          <p:cNvPr id="171" name="Google Shape;171;p29"/>
          <p:cNvSpPr>
            <a:spLocks noGrp="1"/>
          </p:cNvSpPr>
          <p:nvPr>
            <p:ph type="pic" idx="2"/>
          </p:nvPr>
        </p:nvSpPr>
        <p:spPr>
          <a:xfrm>
            <a:off x="14489375" y="238124"/>
            <a:ext cx="3671063" cy="5208387"/>
          </a:xfrm>
          <a:prstGeom prst="rect">
            <a:avLst/>
          </a:prstGeom>
          <a:noFill/>
          <a:ln>
            <a:noFill/>
          </a:ln>
        </p:spPr>
      </p:sp>
      <p:sp>
        <p:nvSpPr>
          <p:cNvPr id="172" name="Google Shape;172;p29"/>
          <p:cNvSpPr txBox="1">
            <a:spLocks noGrp="1"/>
          </p:cNvSpPr>
          <p:nvPr>
            <p:ph type="body" idx="1"/>
          </p:nvPr>
        </p:nvSpPr>
        <p:spPr>
          <a:xfrm>
            <a:off x="400050" y="672704"/>
            <a:ext cx="4520294" cy="54649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500"/>
              </a:spcBef>
              <a:spcAft>
                <a:spcPts val="0"/>
              </a:spcAft>
              <a:buClr>
                <a:srgbClr val="FAA31B"/>
              </a:buClr>
              <a:buSzPts val="2700"/>
              <a:buFont typeface="Arial"/>
              <a:buNone/>
              <a:defRPr sz="2700" b="0" i="0" u="none" strike="noStrike" cap="none">
                <a:solidFill>
                  <a:srgbClr val="FAA31B"/>
                </a:solidFill>
                <a:latin typeface="Gentium Plus"/>
                <a:ea typeface="Gentium Plus"/>
                <a:cs typeface="Gentium Plus"/>
                <a:sym typeface="Gentium Plus"/>
              </a:defRPr>
            </a:lvl1pPr>
            <a:lvl2pPr marL="914400" marR="0" lvl="1"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2pPr>
            <a:lvl3pPr marL="1371600" marR="0" lvl="2"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3pPr>
            <a:lvl4pPr marL="1828800" marR="0" lvl="3"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4pPr>
            <a:lvl5pPr marL="2286000" marR="0" lvl="4"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5pPr>
            <a:lvl6pPr marL="2743200" marR="0" lvl="5"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6pPr>
            <a:lvl7pPr marL="3200400" marR="0" lvl="6"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7pPr>
            <a:lvl8pPr marL="3657600" marR="0" lvl="7"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8pPr>
            <a:lvl9pPr marL="4114800" marR="0" lvl="8"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9pPr>
          </a:lstStyle>
          <a:p>
            <a:endParaRPr/>
          </a:p>
        </p:txBody>
      </p:sp>
      <p:pic>
        <p:nvPicPr>
          <p:cNvPr id="173" name="Google Shape;173;p29" descr="A black background with blue and yellow text&#10;&#10;Description automatically generated"/>
          <p:cNvPicPr preferRelativeResize="0"/>
          <p:nvPr/>
        </p:nvPicPr>
        <p:blipFill rotWithShape="1">
          <a:blip r:embed="rId4">
            <a:alphaModFix/>
          </a:blip>
          <a:srcRect/>
          <a:stretch/>
        </p:blipFill>
        <p:spPr>
          <a:xfrm>
            <a:off x="400050" y="4470797"/>
            <a:ext cx="1971675" cy="525780"/>
          </a:xfrm>
          <a:prstGeom prst="rect">
            <a:avLst/>
          </a:prstGeom>
          <a:noFill/>
          <a:ln>
            <a:noFill/>
          </a:ln>
        </p:spPr>
      </p:pic>
      <p:sp>
        <p:nvSpPr>
          <p:cNvPr id="174" name="Google Shape;174;p29"/>
          <p:cNvSpPr txBox="1">
            <a:spLocks noGrp="1"/>
          </p:cNvSpPr>
          <p:nvPr>
            <p:ph type="subTitle" idx="3"/>
          </p:nvPr>
        </p:nvSpPr>
        <p:spPr>
          <a:xfrm>
            <a:off x="400050" y="1517365"/>
            <a:ext cx="5847913" cy="299381"/>
          </a:xfrm>
          <a:prstGeom prst="rect">
            <a:avLst/>
          </a:prstGeom>
          <a:noFill/>
          <a:ln>
            <a:noFill/>
          </a:ln>
        </p:spPr>
        <p:txBody>
          <a:bodyPr spcFirstLastPara="1" wrap="square" lIns="68575" tIns="34275" rIns="68575" bIns="34275" anchor="t" anchorCtr="0">
            <a:normAutofit/>
          </a:bodyPr>
          <a:lstStyle>
            <a:lvl1pPr marR="0" lvl="0" algn="l" rtl="0">
              <a:lnSpc>
                <a:spcPct val="100000"/>
              </a:lnSpc>
              <a:spcBef>
                <a:spcPts val="500"/>
              </a:spcBef>
              <a:spcAft>
                <a:spcPts val="0"/>
              </a:spcAft>
              <a:buClr>
                <a:srgbClr val="0F1D42"/>
              </a:buClr>
              <a:buSzPts val="1500"/>
              <a:buFont typeface="Arial"/>
              <a:buNone/>
              <a:defRPr sz="1500" b="0" i="0" u="none" strike="noStrike" cap="none">
                <a:solidFill>
                  <a:srgbClr val="0F1D42"/>
                </a:solidFill>
                <a:latin typeface="Heebo"/>
                <a:ea typeface="Heebo"/>
                <a:cs typeface="Heebo"/>
                <a:sym typeface="Heebo"/>
              </a:defRPr>
            </a:lvl1pPr>
            <a:lvl2pPr marR="0" lvl="1" algn="ctr" rtl="0">
              <a:lnSpc>
                <a:spcPct val="100000"/>
              </a:lnSpc>
              <a:spcBef>
                <a:spcPts val="500"/>
              </a:spcBef>
              <a:spcAft>
                <a:spcPts val="0"/>
              </a:spcAft>
              <a:buClr>
                <a:srgbClr val="000000"/>
              </a:buClr>
              <a:buSzPts val="1500"/>
              <a:buFont typeface="Arial"/>
              <a:buNone/>
              <a:defRPr sz="1500" b="0" i="0" u="none" strike="noStrike" cap="none">
                <a:solidFill>
                  <a:srgbClr val="000000"/>
                </a:solidFill>
                <a:latin typeface="Calibri"/>
                <a:ea typeface="Calibri"/>
                <a:cs typeface="Calibri"/>
                <a:sym typeface="Calibri"/>
              </a:defRPr>
            </a:lvl2pPr>
            <a:lvl3pPr marR="0" lvl="2" algn="ctr" rtl="0">
              <a:lnSpc>
                <a:spcPct val="100000"/>
              </a:lnSpc>
              <a:spcBef>
                <a:spcPts val="50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3pPr>
            <a:lvl4pPr marR="0" lvl="3"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4pPr>
            <a:lvl5pPr marR="0" lvl="4"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5pPr>
            <a:lvl6pPr marR="0" lvl="5"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6pPr>
            <a:lvl7pPr marR="0" lvl="6"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7pPr>
            <a:lvl8pPr marR="0" lvl="7"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8pPr>
            <a:lvl9pPr marR="0" lvl="8"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9pPr>
          </a:lstStyle>
          <a:p>
            <a:endParaRPr/>
          </a:p>
        </p:txBody>
      </p:sp>
      <p:sp>
        <p:nvSpPr>
          <p:cNvPr id="175" name="Google Shape;175;p29"/>
          <p:cNvSpPr txBox="1">
            <a:spLocks noGrp="1"/>
          </p:cNvSpPr>
          <p:nvPr>
            <p:ph type="body" idx="4"/>
          </p:nvPr>
        </p:nvSpPr>
        <p:spPr>
          <a:xfrm>
            <a:off x="391181" y="1935850"/>
            <a:ext cx="5875571" cy="1429345"/>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50000"/>
              </a:lnSpc>
              <a:spcBef>
                <a:spcPts val="500"/>
              </a:spcBef>
              <a:spcAft>
                <a:spcPts val="0"/>
              </a:spcAft>
              <a:buClr>
                <a:srgbClr val="0F1D42"/>
              </a:buClr>
              <a:buSzPts val="1200"/>
              <a:buFont typeface="Arial"/>
              <a:buNone/>
              <a:defRPr sz="1200" b="0" i="0" u="none" strike="noStrike" cap="none">
                <a:solidFill>
                  <a:srgbClr val="0F1D42"/>
                </a:solidFill>
                <a:latin typeface="Heebo Light"/>
                <a:ea typeface="Heebo Light"/>
                <a:cs typeface="Heebo Light"/>
                <a:sym typeface="Heebo Light"/>
              </a:defRPr>
            </a:lvl1pPr>
            <a:lvl2pPr marL="914400" marR="0" lvl="1" indent="-228600" algn="l" rtl="0">
              <a:lnSpc>
                <a:spcPct val="100000"/>
              </a:lnSpc>
              <a:spcBef>
                <a:spcPts val="500"/>
              </a:spcBef>
              <a:spcAft>
                <a:spcPts val="0"/>
              </a:spcAft>
              <a:buClr>
                <a:srgbClr val="000000"/>
              </a:buClr>
              <a:buSzPts val="1100"/>
              <a:buFont typeface="Arial"/>
              <a:buNone/>
              <a:defRPr sz="11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500"/>
              </a:spcBef>
              <a:spcAft>
                <a:spcPts val="0"/>
              </a:spcAft>
              <a:buClr>
                <a:srgbClr val="000000"/>
              </a:buClr>
              <a:buSzPts val="900"/>
              <a:buFont typeface="Arial"/>
              <a:buNone/>
              <a:defRPr sz="9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176"/>
        <p:cNvGrpSpPr/>
        <p:nvPr/>
      </p:nvGrpSpPr>
      <p:grpSpPr>
        <a:xfrm>
          <a:off x="0" y="0"/>
          <a:ext cx="0" cy="0"/>
          <a:chOff x="0" y="0"/>
          <a:chExt cx="0" cy="0"/>
        </a:xfrm>
      </p:grpSpPr>
      <p:sp>
        <p:nvSpPr>
          <p:cNvPr id="177" name="Google Shape;177;p30"/>
          <p:cNvSpPr txBox="1">
            <a:spLocks noGrp="1"/>
          </p:cNvSpPr>
          <p:nvPr>
            <p:ph type="sldNum" idx="12"/>
          </p:nvPr>
        </p:nvSpPr>
        <p:spPr>
          <a:xfrm>
            <a:off x="6847915" y="45386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178" name="Google Shape;178;p30"/>
          <p:cNvPicPr preferRelativeResize="0"/>
          <p:nvPr/>
        </p:nvPicPr>
        <p:blipFill rotWithShape="1">
          <a:blip r:embed="rId2">
            <a:alphaModFix/>
          </a:blip>
          <a:srcRect/>
          <a:stretch/>
        </p:blipFill>
        <p:spPr>
          <a:xfrm>
            <a:off x="4952492" y="-467916"/>
            <a:ext cx="4782161" cy="5143500"/>
          </a:xfrm>
          <a:prstGeom prst="rect">
            <a:avLst/>
          </a:prstGeom>
          <a:noFill/>
          <a:ln>
            <a:noFill/>
          </a:ln>
        </p:spPr>
      </p:pic>
      <p:sp>
        <p:nvSpPr>
          <p:cNvPr id="179" name="Google Shape;179;p30"/>
          <p:cNvSpPr txBox="1">
            <a:spLocks noGrp="1"/>
          </p:cNvSpPr>
          <p:nvPr>
            <p:ph type="title"/>
          </p:nvPr>
        </p:nvSpPr>
        <p:spPr>
          <a:xfrm>
            <a:off x="400050" y="935434"/>
            <a:ext cx="4622348" cy="406915"/>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FAA31B"/>
              </a:buClr>
              <a:buSzPts val="2400"/>
              <a:buFont typeface="Gentium Plus"/>
              <a:buNone/>
              <a:defRPr sz="2400" b="0" i="0" u="none" strike="noStrike" cap="none">
                <a:solidFill>
                  <a:srgbClr val="FAA31B"/>
                </a:solidFill>
                <a:latin typeface="Gentium Plus"/>
                <a:ea typeface="Gentium Plus"/>
                <a:cs typeface="Gentium Plus"/>
                <a:sym typeface="Gentium Plus"/>
              </a:defRPr>
            </a:lvl1pPr>
            <a:lvl2pPr marR="0" lvl="1"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9pPr>
          </a:lstStyle>
          <a:p>
            <a:endParaRPr/>
          </a:p>
        </p:txBody>
      </p:sp>
      <p:sp>
        <p:nvSpPr>
          <p:cNvPr id="180" name="Google Shape;180;p30"/>
          <p:cNvSpPr/>
          <p:nvPr/>
        </p:nvSpPr>
        <p:spPr>
          <a:xfrm>
            <a:off x="5417134" y="1426881"/>
            <a:ext cx="3043916" cy="3043915"/>
          </a:xfrm>
          <a:prstGeom prst="ellipse">
            <a:avLst/>
          </a:prstGeom>
          <a:solidFill>
            <a:srgbClr val="DBDBDB"/>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181" name="Google Shape;181;p30"/>
          <p:cNvSpPr>
            <a:spLocks noGrp="1"/>
          </p:cNvSpPr>
          <p:nvPr>
            <p:ph type="pic" idx="2"/>
          </p:nvPr>
        </p:nvSpPr>
        <p:spPr>
          <a:xfrm>
            <a:off x="6050267" y="2103834"/>
            <a:ext cx="1777649" cy="1924622"/>
          </a:xfrm>
          <a:prstGeom prst="rect">
            <a:avLst/>
          </a:prstGeom>
          <a:noFill/>
          <a:ln>
            <a:noFill/>
          </a:ln>
        </p:spPr>
      </p:sp>
      <p:sp>
        <p:nvSpPr>
          <p:cNvPr id="182" name="Google Shape;182;p30"/>
          <p:cNvSpPr/>
          <p:nvPr/>
        </p:nvSpPr>
        <p:spPr>
          <a:xfrm>
            <a:off x="0" y="4470797"/>
            <a:ext cx="9144000" cy="672703"/>
          </a:xfrm>
          <a:prstGeom prst="rect">
            <a:avLst/>
          </a:prstGeom>
          <a:solidFill>
            <a:srgbClr val="0E1D42"/>
          </a:solidFill>
          <a:ln w="25400" cap="flat" cmpd="sng">
            <a:solidFill>
              <a:srgbClr val="0E1D42"/>
            </a:solidFill>
            <a:prstDash val="solid"/>
            <a:round/>
            <a:headEnd type="none" w="sm" len="sm"/>
            <a:tailEnd type="none" w="sm" len="sm"/>
          </a:ln>
        </p:spPr>
        <p:txBody>
          <a:bodyPr spcFirstLastPara="1" wrap="square" lIns="34275" tIns="34275" rIns="34275" bIns="34275" anchor="b"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Calibri"/>
              <a:ea typeface="Calibri"/>
              <a:cs typeface="Calibri"/>
              <a:sym typeface="Calibri"/>
            </a:endParaRPr>
          </a:p>
        </p:txBody>
      </p:sp>
      <p:pic>
        <p:nvPicPr>
          <p:cNvPr id="183" name="Google Shape;183;p30" descr="A black background with white text&#10;&#10;Description automatically generated"/>
          <p:cNvPicPr preferRelativeResize="0"/>
          <p:nvPr/>
        </p:nvPicPr>
        <p:blipFill rotWithShape="1">
          <a:blip r:embed="rId3">
            <a:alphaModFix/>
          </a:blip>
          <a:srcRect/>
          <a:stretch/>
        </p:blipFill>
        <p:spPr>
          <a:xfrm>
            <a:off x="400049" y="4520344"/>
            <a:ext cx="2082835" cy="555422"/>
          </a:xfrm>
          <a:prstGeom prst="rect">
            <a:avLst/>
          </a:prstGeom>
          <a:noFill/>
          <a:ln>
            <a:noFill/>
          </a:ln>
        </p:spPr>
      </p:pic>
      <p:sp>
        <p:nvSpPr>
          <p:cNvPr id="184" name="Google Shape;184;p30"/>
          <p:cNvSpPr txBox="1">
            <a:spLocks noGrp="1"/>
          </p:cNvSpPr>
          <p:nvPr>
            <p:ph type="body" idx="1"/>
          </p:nvPr>
        </p:nvSpPr>
        <p:spPr>
          <a:xfrm>
            <a:off x="400049" y="1683985"/>
            <a:ext cx="4171951" cy="212343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50000"/>
              </a:lnSpc>
              <a:spcBef>
                <a:spcPts val="500"/>
              </a:spcBef>
              <a:spcAft>
                <a:spcPts val="0"/>
              </a:spcAft>
              <a:buClr>
                <a:srgbClr val="0F1D42"/>
              </a:buClr>
              <a:buSzPts val="1200"/>
              <a:buFont typeface="Arial"/>
              <a:buNone/>
              <a:defRPr sz="1200" b="0" i="0" u="none" strike="noStrike" cap="none">
                <a:solidFill>
                  <a:srgbClr val="0F1D42"/>
                </a:solidFill>
                <a:latin typeface="Heebo Light"/>
                <a:ea typeface="Heebo Light"/>
                <a:cs typeface="Heebo Light"/>
                <a:sym typeface="Heebo Light"/>
              </a:defRPr>
            </a:lvl1pPr>
            <a:lvl2pPr marL="914400" marR="0" lvl="1" indent="-228600" algn="l" rtl="0">
              <a:lnSpc>
                <a:spcPct val="100000"/>
              </a:lnSpc>
              <a:spcBef>
                <a:spcPts val="500"/>
              </a:spcBef>
              <a:spcAft>
                <a:spcPts val="0"/>
              </a:spcAft>
              <a:buClr>
                <a:srgbClr val="000000"/>
              </a:buClr>
              <a:buSzPts val="1100"/>
              <a:buFont typeface="Arial"/>
              <a:buNone/>
              <a:defRPr sz="11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500"/>
              </a:spcBef>
              <a:spcAft>
                <a:spcPts val="0"/>
              </a:spcAft>
              <a:buClr>
                <a:srgbClr val="000000"/>
              </a:buClr>
              <a:buSzPts val="900"/>
              <a:buFont typeface="Arial"/>
              <a:buNone/>
              <a:defRPr sz="9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85"/>
        <p:cNvGrpSpPr/>
        <p:nvPr/>
      </p:nvGrpSpPr>
      <p:grpSpPr>
        <a:xfrm>
          <a:off x="0" y="0"/>
          <a:ext cx="0" cy="0"/>
          <a:chOff x="0" y="0"/>
          <a:chExt cx="0" cy="0"/>
        </a:xfrm>
      </p:grpSpPr>
      <p:pic>
        <p:nvPicPr>
          <p:cNvPr id="186" name="Google Shape;186;p31" descr="A blue and yellow logo&#10;&#10;Description automatically generated with medium confidence"/>
          <p:cNvPicPr preferRelativeResize="0"/>
          <p:nvPr/>
        </p:nvPicPr>
        <p:blipFill rotWithShape="1">
          <a:blip r:embed="rId2">
            <a:alphaModFix/>
          </a:blip>
          <a:srcRect/>
          <a:stretch/>
        </p:blipFill>
        <p:spPr>
          <a:xfrm>
            <a:off x="0" y="-9394"/>
            <a:ext cx="9144000" cy="5143500"/>
          </a:xfrm>
          <a:prstGeom prst="rect">
            <a:avLst/>
          </a:prstGeom>
          <a:noFill/>
          <a:ln>
            <a:noFill/>
          </a:ln>
        </p:spPr>
      </p:pic>
      <p:pic>
        <p:nvPicPr>
          <p:cNvPr id="187" name="Google Shape;187;p31" descr="A black background with blue and yellow text&#10;&#10;Description automatically generated"/>
          <p:cNvPicPr preferRelativeResize="0"/>
          <p:nvPr/>
        </p:nvPicPr>
        <p:blipFill rotWithShape="1">
          <a:blip r:embed="rId3">
            <a:alphaModFix/>
          </a:blip>
          <a:srcRect/>
          <a:stretch/>
        </p:blipFill>
        <p:spPr>
          <a:xfrm>
            <a:off x="6765980" y="4432274"/>
            <a:ext cx="1971675" cy="525780"/>
          </a:xfrm>
          <a:prstGeom prst="rect">
            <a:avLst/>
          </a:prstGeom>
          <a:noFill/>
          <a:ln>
            <a:noFill/>
          </a:ln>
        </p:spPr>
      </p:pic>
      <p:sp>
        <p:nvSpPr>
          <p:cNvPr id="188" name="Google Shape;188;p31"/>
          <p:cNvSpPr txBox="1">
            <a:spLocks noGrp="1"/>
          </p:cNvSpPr>
          <p:nvPr>
            <p:ph type="title"/>
          </p:nvPr>
        </p:nvSpPr>
        <p:spPr>
          <a:xfrm>
            <a:off x="2424393" y="2006738"/>
            <a:ext cx="5852787" cy="694791"/>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FAA31B"/>
              </a:buClr>
              <a:buSzPts val="3000"/>
              <a:buFont typeface="Gentium Plus"/>
              <a:buNone/>
              <a:defRPr sz="3000" b="0" i="0" u="none" strike="noStrike" cap="none">
                <a:solidFill>
                  <a:srgbClr val="FAA31B"/>
                </a:solidFill>
                <a:latin typeface="Gentium Plus"/>
                <a:ea typeface="Gentium Plus"/>
                <a:cs typeface="Gentium Plus"/>
                <a:sym typeface="Gentium Plus"/>
              </a:defRPr>
            </a:lvl1pPr>
            <a:lvl2pPr marR="0" lvl="1"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9pPr>
          </a:lstStyle>
          <a:p>
            <a:endParaRPr/>
          </a:p>
        </p:txBody>
      </p:sp>
      <p:sp>
        <p:nvSpPr>
          <p:cNvPr id="189" name="Google Shape;189;p31"/>
          <p:cNvSpPr txBox="1">
            <a:spLocks noGrp="1"/>
          </p:cNvSpPr>
          <p:nvPr>
            <p:ph type="subTitle" idx="1"/>
          </p:nvPr>
        </p:nvSpPr>
        <p:spPr>
          <a:xfrm>
            <a:off x="2429267" y="2822860"/>
            <a:ext cx="5847913" cy="299381"/>
          </a:xfrm>
          <a:prstGeom prst="rect">
            <a:avLst/>
          </a:prstGeom>
          <a:noFill/>
          <a:ln>
            <a:noFill/>
          </a:ln>
        </p:spPr>
        <p:txBody>
          <a:bodyPr spcFirstLastPara="1" wrap="square" lIns="68575" tIns="34275" rIns="68575" bIns="34275" anchor="t" anchorCtr="0">
            <a:normAutofit/>
          </a:bodyPr>
          <a:lstStyle>
            <a:lvl1pPr marR="0" lvl="0" algn="l" rtl="0">
              <a:lnSpc>
                <a:spcPct val="100000"/>
              </a:lnSpc>
              <a:spcBef>
                <a:spcPts val="500"/>
              </a:spcBef>
              <a:spcAft>
                <a:spcPts val="0"/>
              </a:spcAft>
              <a:buClr>
                <a:srgbClr val="0F1D42"/>
              </a:buClr>
              <a:buSzPts val="1500"/>
              <a:buFont typeface="Arial"/>
              <a:buNone/>
              <a:defRPr sz="1500" b="0" i="0" u="none" strike="noStrike" cap="none">
                <a:solidFill>
                  <a:srgbClr val="0F1D42"/>
                </a:solidFill>
                <a:latin typeface="Heebo"/>
                <a:ea typeface="Heebo"/>
                <a:cs typeface="Heebo"/>
                <a:sym typeface="Heebo"/>
              </a:defRPr>
            </a:lvl1pPr>
            <a:lvl2pPr marR="0" lvl="1" algn="ctr" rtl="0">
              <a:lnSpc>
                <a:spcPct val="100000"/>
              </a:lnSpc>
              <a:spcBef>
                <a:spcPts val="500"/>
              </a:spcBef>
              <a:spcAft>
                <a:spcPts val="0"/>
              </a:spcAft>
              <a:buClr>
                <a:srgbClr val="000000"/>
              </a:buClr>
              <a:buSzPts val="1500"/>
              <a:buFont typeface="Arial"/>
              <a:buNone/>
              <a:defRPr sz="1500" b="0" i="0" u="none" strike="noStrike" cap="none">
                <a:solidFill>
                  <a:srgbClr val="000000"/>
                </a:solidFill>
                <a:latin typeface="Calibri"/>
                <a:ea typeface="Calibri"/>
                <a:cs typeface="Calibri"/>
                <a:sym typeface="Calibri"/>
              </a:defRPr>
            </a:lvl2pPr>
            <a:lvl3pPr marR="0" lvl="2" algn="ctr" rtl="0">
              <a:lnSpc>
                <a:spcPct val="100000"/>
              </a:lnSpc>
              <a:spcBef>
                <a:spcPts val="50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3pPr>
            <a:lvl4pPr marR="0" lvl="3"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4pPr>
            <a:lvl5pPr marR="0" lvl="4"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5pPr>
            <a:lvl6pPr marR="0" lvl="5"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6pPr>
            <a:lvl7pPr marR="0" lvl="6"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7pPr>
            <a:lvl8pPr marR="0" lvl="7"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8pPr>
            <a:lvl9pPr marR="0" lvl="8"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9pPr>
          </a:lstStyle>
          <a:p>
            <a:endParaRPr/>
          </a:p>
        </p:txBody>
      </p:sp>
      <p:sp>
        <p:nvSpPr>
          <p:cNvPr id="190" name="Google Shape;190;p31"/>
          <p:cNvSpPr txBox="1">
            <a:spLocks noGrp="1"/>
          </p:cNvSpPr>
          <p:nvPr>
            <p:ph type="body" idx="2"/>
          </p:nvPr>
        </p:nvSpPr>
        <p:spPr>
          <a:xfrm>
            <a:off x="2420398" y="3222555"/>
            <a:ext cx="5875571" cy="142934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50000"/>
              </a:lnSpc>
              <a:spcBef>
                <a:spcPts val="500"/>
              </a:spcBef>
              <a:spcAft>
                <a:spcPts val="0"/>
              </a:spcAft>
              <a:buClr>
                <a:srgbClr val="0F1D42"/>
              </a:buClr>
              <a:buSzPts val="1200"/>
              <a:buFont typeface="Arial"/>
              <a:buNone/>
              <a:defRPr sz="1200" b="0" i="0" u="none" strike="noStrike" cap="none">
                <a:solidFill>
                  <a:srgbClr val="0F1D42"/>
                </a:solidFill>
                <a:latin typeface="Heebo Light"/>
                <a:ea typeface="Heebo Light"/>
                <a:cs typeface="Heebo Light"/>
                <a:sym typeface="Heebo Light"/>
              </a:defRPr>
            </a:lvl1pPr>
            <a:lvl2pPr marL="914400" marR="0" lvl="1" indent="-228600" algn="l" rtl="0">
              <a:lnSpc>
                <a:spcPct val="100000"/>
              </a:lnSpc>
              <a:spcBef>
                <a:spcPts val="500"/>
              </a:spcBef>
              <a:spcAft>
                <a:spcPts val="0"/>
              </a:spcAft>
              <a:buClr>
                <a:srgbClr val="000000"/>
              </a:buClr>
              <a:buSzPts val="1100"/>
              <a:buFont typeface="Arial"/>
              <a:buNone/>
              <a:defRPr sz="11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500"/>
              </a:spcBef>
              <a:spcAft>
                <a:spcPts val="0"/>
              </a:spcAft>
              <a:buClr>
                <a:srgbClr val="000000"/>
              </a:buClr>
              <a:buSzPts val="900"/>
              <a:buFont typeface="Arial"/>
              <a:buNone/>
              <a:defRPr sz="9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191"/>
        <p:cNvGrpSpPr/>
        <p:nvPr/>
      </p:nvGrpSpPr>
      <p:grpSpPr>
        <a:xfrm>
          <a:off x="0" y="0"/>
          <a:ext cx="0" cy="0"/>
          <a:chOff x="0" y="0"/>
          <a:chExt cx="0" cy="0"/>
        </a:xfrm>
      </p:grpSpPr>
      <p:pic>
        <p:nvPicPr>
          <p:cNvPr id="192" name="Google Shape;192;p32" descr="A white background with a black and white background&#10;&#10;Description automatically generated with medium confidence"/>
          <p:cNvPicPr preferRelativeResize="0"/>
          <p:nvPr/>
        </p:nvPicPr>
        <p:blipFill rotWithShape="1">
          <a:blip r:embed="rId2">
            <a:alphaModFix/>
          </a:blip>
          <a:srcRect/>
          <a:stretch/>
        </p:blipFill>
        <p:spPr>
          <a:xfrm>
            <a:off x="-18789" y="0"/>
            <a:ext cx="9144000" cy="5143500"/>
          </a:xfrm>
          <a:prstGeom prst="rect">
            <a:avLst/>
          </a:prstGeom>
          <a:noFill/>
          <a:ln>
            <a:noFill/>
          </a:ln>
        </p:spPr>
      </p:pic>
      <p:sp>
        <p:nvSpPr>
          <p:cNvPr id="193" name="Google Shape;193;p32"/>
          <p:cNvSpPr txBox="1">
            <a:spLocks noGrp="1"/>
          </p:cNvSpPr>
          <p:nvPr>
            <p:ph type="title"/>
          </p:nvPr>
        </p:nvSpPr>
        <p:spPr>
          <a:xfrm>
            <a:off x="2424393" y="2006738"/>
            <a:ext cx="5852787" cy="694791"/>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FAA31B"/>
              </a:buClr>
              <a:buSzPts val="3000"/>
              <a:buFont typeface="Gentium Plus"/>
              <a:buNone/>
              <a:defRPr sz="3000" b="0" i="0" u="none" strike="noStrike" cap="none">
                <a:solidFill>
                  <a:srgbClr val="FAA31B"/>
                </a:solidFill>
                <a:latin typeface="Gentium Plus"/>
                <a:ea typeface="Gentium Plus"/>
                <a:cs typeface="Gentium Plus"/>
                <a:sym typeface="Gentium Plus"/>
              </a:defRPr>
            </a:lvl1pPr>
            <a:lvl2pPr marR="0" lvl="1"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9pPr>
          </a:lstStyle>
          <a:p>
            <a:endParaRPr/>
          </a:p>
        </p:txBody>
      </p:sp>
      <p:sp>
        <p:nvSpPr>
          <p:cNvPr id="194" name="Google Shape;194;p32"/>
          <p:cNvSpPr txBox="1">
            <a:spLocks noGrp="1"/>
          </p:cNvSpPr>
          <p:nvPr>
            <p:ph type="subTitle" idx="1"/>
          </p:nvPr>
        </p:nvSpPr>
        <p:spPr>
          <a:xfrm>
            <a:off x="2429267" y="2804071"/>
            <a:ext cx="5847913" cy="299381"/>
          </a:xfrm>
          <a:prstGeom prst="rect">
            <a:avLst/>
          </a:prstGeom>
          <a:noFill/>
          <a:ln>
            <a:noFill/>
          </a:ln>
        </p:spPr>
        <p:txBody>
          <a:bodyPr spcFirstLastPara="1" wrap="square" lIns="68575" tIns="34275" rIns="68575" bIns="34275" anchor="t" anchorCtr="0">
            <a:normAutofit/>
          </a:bodyPr>
          <a:lstStyle>
            <a:lvl1pPr marR="0" lvl="0" algn="l" rtl="0">
              <a:lnSpc>
                <a:spcPct val="100000"/>
              </a:lnSpc>
              <a:spcBef>
                <a:spcPts val="500"/>
              </a:spcBef>
              <a:spcAft>
                <a:spcPts val="0"/>
              </a:spcAft>
              <a:buClr>
                <a:srgbClr val="0F1D42"/>
              </a:buClr>
              <a:buSzPts val="1500"/>
              <a:buFont typeface="Arial"/>
              <a:buNone/>
              <a:defRPr sz="1500" b="0" i="0" u="none" strike="noStrike" cap="none">
                <a:solidFill>
                  <a:srgbClr val="0F1D42"/>
                </a:solidFill>
                <a:latin typeface="Heebo"/>
                <a:ea typeface="Heebo"/>
                <a:cs typeface="Heebo"/>
                <a:sym typeface="Heebo"/>
              </a:defRPr>
            </a:lvl1pPr>
            <a:lvl2pPr marR="0" lvl="1" algn="ctr" rtl="0">
              <a:lnSpc>
                <a:spcPct val="100000"/>
              </a:lnSpc>
              <a:spcBef>
                <a:spcPts val="500"/>
              </a:spcBef>
              <a:spcAft>
                <a:spcPts val="0"/>
              </a:spcAft>
              <a:buClr>
                <a:srgbClr val="000000"/>
              </a:buClr>
              <a:buSzPts val="1500"/>
              <a:buFont typeface="Arial"/>
              <a:buNone/>
              <a:defRPr sz="1500" b="0" i="0" u="none" strike="noStrike" cap="none">
                <a:solidFill>
                  <a:srgbClr val="000000"/>
                </a:solidFill>
                <a:latin typeface="Calibri"/>
                <a:ea typeface="Calibri"/>
                <a:cs typeface="Calibri"/>
                <a:sym typeface="Calibri"/>
              </a:defRPr>
            </a:lvl2pPr>
            <a:lvl3pPr marR="0" lvl="2" algn="ctr" rtl="0">
              <a:lnSpc>
                <a:spcPct val="100000"/>
              </a:lnSpc>
              <a:spcBef>
                <a:spcPts val="50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3pPr>
            <a:lvl4pPr marR="0" lvl="3"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4pPr>
            <a:lvl5pPr marR="0" lvl="4"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5pPr>
            <a:lvl6pPr marR="0" lvl="5"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6pPr>
            <a:lvl7pPr marR="0" lvl="6"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7pPr>
            <a:lvl8pPr marR="0" lvl="7"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8pPr>
            <a:lvl9pPr marR="0" lvl="8"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9pPr>
          </a:lstStyle>
          <a:p>
            <a:endParaRPr/>
          </a:p>
        </p:txBody>
      </p:sp>
      <p:sp>
        <p:nvSpPr>
          <p:cNvPr id="195" name="Google Shape;195;p32"/>
          <p:cNvSpPr txBox="1">
            <a:spLocks noGrp="1"/>
          </p:cNvSpPr>
          <p:nvPr>
            <p:ph type="body" idx="2"/>
          </p:nvPr>
        </p:nvSpPr>
        <p:spPr>
          <a:xfrm>
            <a:off x="2420398" y="3222555"/>
            <a:ext cx="5875571" cy="142934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50000"/>
              </a:lnSpc>
              <a:spcBef>
                <a:spcPts val="500"/>
              </a:spcBef>
              <a:spcAft>
                <a:spcPts val="0"/>
              </a:spcAft>
              <a:buClr>
                <a:srgbClr val="0F1D42"/>
              </a:buClr>
              <a:buSzPts val="1200"/>
              <a:buFont typeface="Arial"/>
              <a:buNone/>
              <a:defRPr sz="1200" b="0" i="0" u="none" strike="noStrike" cap="none">
                <a:solidFill>
                  <a:srgbClr val="0F1D42"/>
                </a:solidFill>
                <a:latin typeface="Heebo Light"/>
                <a:ea typeface="Heebo Light"/>
                <a:cs typeface="Heebo Light"/>
                <a:sym typeface="Heebo Light"/>
              </a:defRPr>
            </a:lvl1pPr>
            <a:lvl2pPr marL="914400" marR="0" lvl="1" indent="-228600" algn="l" rtl="0">
              <a:lnSpc>
                <a:spcPct val="100000"/>
              </a:lnSpc>
              <a:spcBef>
                <a:spcPts val="500"/>
              </a:spcBef>
              <a:spcAft>
                <a:spcPts val="0"/>
              </a:spcAft>
              <a:buClr>
                <a:srgbClr val="000000"/>
              </a:buClr>
              <a:buSzPts val="1100"/>
              <a:buFont typeface="Arial"/>
              <a:buNone/>
              <a:defRPr sz="11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500"/>
              </a:spcBef>
              <a:spcAft>
                <a:spcPts val="0"/>
              </a:spcAft>
              <a:buClr>
                <a:srgbClr val="000000"/>
              </a:buClr>
              <a:buSzPts val="900"/>
              <a:buFont typeface="Arial"/>
              <a:buNone/>
              <a:defRPr sz="9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56"/>
        <p:cNvGrpSpPr/>
        <p:nvPr/>
      </p:nvGrpSpPr>
      <p:grpSpPr>
        <a:xfrm>
          <a:off x="0" y="0"/>
          <a:ext cx="0" cy="0"/>
          <a:chOff x="0" y="0"/>
          <a:chExt cx="0" cy="0"/>
        </a:xfrm>
      </p:grpSpPr>
      <p:sp>
        <p:nvSpPr>
          <p:cNvPr id="57" name="Google Shape;57;p15"/>
          <p:cNvSpPr txBox="1">
            <a:spLocks noGrp="1"/>
          </p:cNvSpPr>
          <p:nvPr>
            <p:ph type="sldNum" idx="12"/>
          </p:nvPr>
        </p:nvSpPr>
        <p:spPr>
          <a:xfrm>
            <a:off x="6847915" y="45386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58" name="Google Shape;58;p15"/>
          <p:cNvSpPr/>
          <p:nvPr/>
        </p:nvSpPr>
        <p:spPr>
          <a:xfrm>
            <a:off x="0" y="4538663"/>
            <a:ext cx="9144000" cy="604838"/>
          </a:xfrm>
          <a:prstGeom prst="rect">
            <a:avLst/>
          </a:prstGeom>
          <a:solidFill>
            <a:srgbClr val="0E1D42"/>
          </a:solidFill>
          <a:ln w="25400" cap="flat" cmpd="sng">
            <a:solidFill>
              <a:srgbClr val="0E1D42"/>
            </a:solidFill>
            <a:prstDash val="solid"/>
            <a:round/>
            <a:headEnd type="none" w="sm" len="sm"/>
            <a:tailEnd type="none" w="sm" len="sm"/>
          </a:ln>
        </p:spPr>
        <p:txBody>
          <a:bodyPr spcFirstLastPara="1" wrap="square" lIns="34275" tIns="34275" rIns="34275" bIns="34275" anchor="b"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Calibri"/>
              <a:ea typeface="Calibri"/>
              <a:cs typeface="Calibri"/>
              <a:sym typeface="Calibri"/>
            </a:endParaRPr>
          </a:p>
        </p:txBody>
      </p:sp>
      <p:pic>
        <p:nvPicPr>
          <p:cNvPr id="59" name="Google Shape;59;p15" descr="A black background with white text&#10;&#10;Description automatically generated"/>
          <p:cNvPicPr preferRelativeResize="0"/>
          <p:nvPr/>
        </p:nvPicPr>
        <p:blipFill rotWithShape="1">
          <a:blip r:embed="rId2">
            <a:alphaModFix/>
          </a:blip>
          <a:srcRect/>
          <a:stretch/>
        </p:blipFill>
        <p:spPr>
          <a:xfrm>
            <a:off x="3530583" y="4528800"/>
            <a:ext cx="2082835" cy="555422"/>
          </a:xfrm>
          <a:prstGeom prst="rect">
            <a:avLst/>
          </a:prstGeom>
          <a:noFill/>
          <a:ln>
            <a:noFill/>
          </a:ln>
        </p:spPr>
      </p:pic>
      <p:sp>
        <p:nvSpPr>
          <p:cNvPr id="60" name="Google Shape;60;p15"/>
          <p:cNvSpPr txBox="1">
            <a:spLocks noGrp="1"/>
          </p:cNvSpPr>
          <p:nvPr>
            <p:ph type="body" idx="1"/>
          </p:nvPr>
        </p:nvSpPr>
        <p:spPr>
          <a:xfrm>
            <a:off x="661797" y="672704"/>
            <a:ext cx="7820406" cy="546497"/>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100000"/>
              </a:lnSpc>
              <a:spcBef>
                <a:spcPts val="500"/>
              </a:spcBef>
              <a:spcAft>
                <a:spcPts val="0"/>
              </a:spcAft>
              <a:buClr>
                <a:srgbClr val="FAA31B"/>
              </a:buClr>
              <a:buSzPts val="2700"/>
              <a:buFont typeface="Arial"/>
              <a:buNone/>
              <a:defRPr sz="2700" b="0" i="0" u="none" strike="noStrike" cap="none">
                <a:solidFill>
                  <a:srgbClr val="FAA31B"/>
                </a:solidFill>
                <a:latin typeface="Gentium Plus"/>
                <a:ea typeface="Gentium Plus"/>
                <a:cs typeface="Gentium Plus"/>
                <a:sym typeface="Gentium Plus"/>
              </a:defRPr>
            </a:lvl1pPr>
            <a:lvl2pPr marL="914400" marR="0" lvl="1"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2pPr>
            <a:lvl3pPr marL="1371600" marR="0" lvl="2"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3pPr>
            <a:lvl4pPr marL="1828800" marR="0" lvl="3"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4pPr>
            <a:lvl5pPr marL="2286000" marR="0" lvl="4"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5pPr>
            <a:lvl6pPr marL="2743200" marR="0" lvl="5"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6pPr>
            <a:lvl7pPr marL="3200400" marR="0" lvl="6"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7pPr>
            <a:lvl8pPr marL="3657600" marR="0" lvl="7"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8pPr>
            <a:lvl9pPr marL="4114800" marR="0" lvl="8"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9pPr>
          </a:lstStyle>
          <a:p>
            <a:endParaRPr/>
          </a:p>
        </p:txBody>
      </p:sp>
      <p:sp>
        <p:nvSpPr>
          <p:cNvPr id="61" name="Google Shape;61;p15"/>
          <p:cNvSpPr txBox="1">
            <a:spLocks noGrp="1"/>
          </p:cNvSpPr>
          <p:nvPr>
            <p:ph type="subTitle" idx="2"/>
          </p:nvPr>
        </p:nvSpPr>
        <p:spPr>
          <a:xfrm>
            <a:off x="661797" y="1278143"/>
            <a:ext cx="7820406" cy="299381"/>
          </a:xfrm>
          <a:prstGeom prst="rect">
            <a:avLst/>
          </a:prstGeom>
          <a:noFill/>
          <a:ln>
            <a:noFill/>
          </a:ln>
        </p:spPr>
        <p:txBody>
          <a:bodyPr spcFirstLastPara="1" wrap="square" lIns="68575" tIns="34275" rIns="68575" bIns="34275" anchor="t" anchorCtr="0">
            <a:normAutofit/>
          </a:bodyPr>
          <a:lstStyle>
            <a:lvl1pPr marR="0" lvl="0" algn="ctr" rtl="0">
              <a:lnSpc>
                <a:spcPct val="100000"/>
              </a:lnSpc>
              <a:spcBef>
                <a:spcPts val="500"/>
              </a:spcBef>
              <a:spcAft>
                <a:spcPts val="0"/>
              </a:spcAft>
              <a:buClr>
                <a:srgbClr val="0F1D42"/>
              </a:buClr>
              <a:buSzPts val="1500"/>
              <a:buFont typeface="Arial"/>
              <a:buNone/>
              <a:defRPr sz="1500" b="0" i="0" u="none" strike="noStrike" cap="none">
                <a:solidFill>
                  <a:srgbClr val="0F1D42"/>
                </a:solidFill>
                <a:latin typeface="Heebo"/>
                <a:ea typeface="Heebo"/>
                <a:cs typeface="Heebo"/>
                <a:sym typeface="Heebo"/>
              </a:defRPr>
            </a:lvl1pPr>
            <a:lvl2pPr marR="0" lvl="1" algn="ctr" rtl="0">
              <a:lnSpc>
                <a:spcPct val="100000"/>
              </a:lnSpc>
              <a:spcBef>
                <a:spcPts val="500"/>
              </a:spcBef>
              <a:spcAft>
                <a:spcPts val="0"/>
              </a:spcAft>
              <a:buClr>
                <a:srgbClr val="000000"/>
              </a:buClr>
              <a:buSzPts val="1500"/>
              <a:buFont typeface="Arial"/>
              <a:buNone/>
              <a:defRPr sz="1500" b="0" i="0" u="none" strike="noStrike" cap="none">
                <a:solidFill>
                  <a:srgbClr val="000000"/>
                </a:solidFill>
                <a:latin typeface="Calibri"/>
                <a:ea typeface="Calibri"/>
                <a:cs typeface="Calibri"/>
                <a:sym typeface="Calibri"/>
              </a:defRPr>
            </a:lvl2pPr>
            <a:lvl3pPr marR="0" lvl="2" algn="ctr" rtl="0">
              <a:lnSpc>
                <a:spcPct val="100000"/>
              </a:lnSpc>
              <a:spcBef>
                <a:spcPts val="50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3pPr>
            <a:lvl4pPr marR="0" lvl="3"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4pPr>
            <a:lvl5pPr marR="0" lvl="4"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5pPr>
            <a:lvl6pPr marR="0" lvl="5"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6pPr>
            <a:lvl7pPr marR="0" lvl="6"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7pPr>
            <a:lvl8pPr marR="0" lvl="7"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8pPr>
            <a:lvl9pPr marR="0" lvl="8"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1_Title and Content">
  <p:cSld name="1_Title and Content">
    <p:spTree>
      <p:nvGrpSpPr>
        <p:cNvPr id="1" name="Shape 196"/>
        <p:cNvGrpSpPr/>
        <p:nvPr/>
      </p:nvGrpSpPr>
      <p:grpSpPr>
        <a:xfrm>
          <a:off x="0" y="0"/>
          <a:ext cx="0" cy="0"/>
          <a:chOff x="0" y="0"/>
          <a:chExt cx="0" cy="0"/>
        </a:xfrm>
      </p:grpSpPr>
      <p:pic>
        <p:nvPicPr>
          <p:cNvPr id="197" name="Google Shape;197;p33" descr="A blue and white logo&#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8" name="Google Shape;198;p33"/>
          <p:cNvSpPr>
            <a:spLocks noGrp="1"/>
          </p:cNvSpPr>
          <p:nvPr>
            <p:ph type="pic" idx="2"/>
          </p:nvPr>
        </p:nvSpPr>
        <p:spPr>
          <a:xfrm>
            <a:off x="603206" y="507891"/>
            <a:ext cx="5305947" cy="4030772"/>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3_Title Only">
  <p:cSld name="3_Title Only">
    <p:spTree>
      <p:nvGrpSpPr>
        <p:cNvPr id="1" name="Shape 199"/>
        <p:cNvGrpSpPr/>
        <p:nvPr/>
      </p:nvGrpSpPr>
      <p:grpSpPr>
        <a:xfrm>
          <a:off x="0" y="0"/>
          <a:ext cx="0" cy="0"/>
          <a:chOff x="0" y="0"/>
          <a:chExt cx="0" cy="0"/>
        </a:xfrm>
      </p:grpSpPr>
      <p:pic>
        <p:nvPicPr>
          <p:cNvPr id="200" name="Google Shape;200;p34" descr="A blue and black clock&#10;&#10;Description automatically generated"/>
          <p:cNvPicPr preferRelativeResize="0"/>
          <p:nvPr/>
        </p:nvPicPr>
        <p:blipFill rotWithShape="1">
          <a:blip r:embed="rId2">
            <a:alphaModFix/>
          </a:blip>
          <a:srcRect/>
          <a:stretch/>
        </p:blipFill>
        <p:spPr>
          <a:xfrm>
            <a:off x="0" y="0"/>
            <a:ext cx="9169052" cy="5157592"/>
          </a:xfrm>
          <a:prstGeom prst="rect">
            <a:avLst/>
          </a:prstGeom>
          <a:noFill/>
          <a:ln>
            <a:noFill/>
          </a:ln>
        </p:spPr>
      </p:pic>
      <p:pic>
        <p:nvPicPr>
          <p:cNvPr id="201" name="Google Shape;201;p34" descr="Picture 7"/>
          <p:cNvPicPr preferRelativeResize="0"/>
          <p:nvPr/>
        </p:nvPicPr>
        <p:blipFill rotWithShape="1">
          <a:blip r:embed="rId3">
            <a:alphaModFix/>
          </a:blip>
          <a:srcRect/>
          <a:stretch/>
        </p:blipFill>
        <p:spPr>
          <a:xfrm>
            <a:off x="3326698" y="3684928"/>
            <a:ext cx="2490604" cy="907594"/>
          </a:xfrm>
          <a:prstGeom prst="rect">
            <a:avLst/>
          </a:prstGeom>
          <a:noFill/>
          <a:ln>
            <a:noFill/>
          </a:ln>
        </p:spPr>
      </p:pic>
      <p:sp>
        <p:nvSpPr>
          <p:cNvPr id="202" name="Google Shape;202;p34"/>
          <p:cNvSpPr txBox="1">
            <a:spLocks noGrp="1"/>
          </p:cNvSpPr>
          <p:nvPr>
            <p:ph type="title"/>
          </p:nvPr>
        </p:nvSpPr>
        <p:spPr>
          <a:xfrm>
            <a:off x="2480420" y="2465078"/>
            <a:ext cx="4183160" cy="654781"/>
          </a:xfrm>
          <a:prstGeom prst="rect">
            <a:avLst/>
          </a:prstGeom>
          <a:noFill/>
          <a:ln>
            <a:noFill/>
          </a:ln>
        </p:spPr>
        <p:txBody>
          <a:bodyPr spcFirstLastPara="1" wrap="square" lIns="68575" tIns="34275" rIns="68575" bIns="34275" anchor="t" anchorCtr="0">
            <a:noAutofit/>
          </a:bodyPr>
          <a:lstStyle>
            <a:lvl1pPr marR="0" lvl="0" algn="ctr" rtl="0">
              <a:lnSpc>
                <a:spcPct val="100000"/>
              </a:lnSpc>
              <a:spcBef>
                <a:spcPts val="0"/>
              </a:spcBef>
              <a:spcAft>
                <a:spcPts val="0"/>
              </a:spcAft>
              <a:buClr>
                <a:srgbClr val="FAA31B"/>
              </a:buClr>
              <a:buSzPts val="2400"/>
              <a:buFont typeface="Gentium Plus"/>
              <a:buNone/>
              <a:defRPr sz="2400" b="0" i="0" u="none" strike="noStrike" cap="none">
                <a:solidFill>
                  <a:srgbClr val="FAA31B"/>
                </a:solidFill>
                <a:latin typeface="Gentium Plus"/>
                <a:ea typeface="Gentium Plus"/>
                <a:cs typeface="Gentium Plus"/>
                <a:sym typeface="Gentium Plus"/>
              </a:defRPr>
            </a:lvl1pPr>
            <a:lvl2pPr marR="0" lvl="1"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7_Title and Content">
  <p:cSld name="7_Title and Content">
    <p:spTree>
      <p:nvGrpSpPr>
        <p:cNvPr id="1" name="Shape 62"/>
        <p:cNvGrpSpPr/>
        <p:nvPr/>
      </p:nvGrpSpPr>
      <p:grpSpPr>
        <a:xfrm>
          <a:off x="0" y="0"/>
          <a:ext cx="0" cy="0"/>
          <a:chOff x="0" y="0"/>
          <a:chExt cx="0" cy="0"/>
        </a:xfrm>
      </p:grpSpPr>
      <p:sp>
        <p:nvSpPr>
          <p:cNvPr id="63" name="Google Shape;63;p16"/>
          <p:cNvSpPr>
            <a:spLocks noGrp="1"/>
          </p:cNvSpPr>
          <p:nvPr>
            <p:ph type="pic" idx="2"/>
          </p:nvPr>
        </p:nvSpPr>
        <p:spPr>
          <a:xfrm>
            <a:off x="5456144" y="534521"/>
            <a:ext cx="3287806" cy="3416115"/>
          </a:xfrm>
          <a:prstGeom prst="rect">
            <a:avLst/>
          </a:prstGeom>
          <a:noFill/>
          <a:ln>
            <a:noFill/>
          </a:ln>
        </p:spPr>
      </p:sp>
      <p:pic>
        <p:nvPicPr>
          <p:cNvPr id="64" name="Google Shape;64;p16" descr="Picture 5"/>
          <p:cNvPicPr preferRelativeResize="0"/>
          <p:nvPr/>
        </p:nvPicPr>
        <p:blipFill rotWithShape="1">
          <a:blip r:embed="rId2">
            <a:alphaModFix/>
          </a:blip>
          <a:srcRect/>
          <a:stretch/>
        </p:blipFill>
        <p:spPr>
          <a:xfrm>
            <a:off x="6852099" y="5731528"/>
            <a:ext cx="1184148" cy="431513"/>
          </a:xfrm>
          <a:prstGeom prst="rect">
            <a:avLst/>
          </a:prstGeom>
          <a:noFill/>
          <a:ln>
            <a:noFill/>
          </a:ln>
        </p:spPr>
      </p:pic>
      <p:sp>
        <p:nvSpPr>
          <p:cNvPr id="65" name="Google Shape;65;p16"/>
          <p:cNvSpPr>
            <a:spLocks noGrp="1"/>
          </p:cNvSpPr>
          <p:nvPr>
            <p:ph type="pic" idx="3"/>
          </p:nvPr>
        </p:nvSpPr>
        <p:spPr>
          <a:xfrm>
            <a:off x="14489375" y="238124"/>
            <a:ext cx="3671063" cy="5208387"/>
          </a:xfrm>
          <a:prstGeom prst="rect">
            <a:avLst/>
          </a:prstGeom>
          <a:noFill/>
          <a:ln>
            <a:noFill/>
          </a:ln>
        </p:spPr>
      </p:sp>
      <p:sp>
        <p:nvSpPr>
          <p:cNvPr id="66" name="Google Shape;66;p16"/>
          <p:cNvSpPr txBox="1">
            <a:spLocks noGrp="1"/>
          </p:cNvSpPr>
          <p:nvPr>
            <p:ph type="title"/>
          </p:nvPr>
        </p:nvSpPr>
        <p:spPr>
          <a:xfrm>
            <a:off x="9627052" y="1007813"/>
            <a:ext cx="4622348" cy="666206"/>
          </a:xfrm>
          <a:prstGeom prst="rect">
            <a:avLst/>
          </a:prstGeom>
          <a:noFill/>
          <a:ln>
            <a:noFill/>
          </a:ln>
        </p:spPr>
        <p:txBody>
          <a:bodyPr spcFirstLastPara="1" wrap="square" lIns="68575" tIns="34275" rIns="68575" bIns="34275" anchor="t" anchorCtr="0">
            <a:noAutofit/>
          </a:bodyPr>
          <a:lstStyle>
            <a:lvl1pPr marR="0" lvl="0"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9pPr>
          </a:lstStyle>
          <a:p>
            <a:endParaRPr/>
          </a:p>
        </p:txBody>
      </p:sp>
      <p:sp>
        <p:nvSpPr>
          <p:cNvPr id="67" name="Google Shape;67;p16"/>
          <p:cNvSpPr txBox="1">
            <a:spLocks noGrp="1"/>
          </p:cNvSpPr>
          <p:nvPr>
            <p:ph type="body" idx="1"/>
          </p:nvPr>
        </p:nvSpPr>
        <p:spPr>
          <a:xfrm>
            <a:off x="9627052" y="1765052"/>
            <a:ext cx="4622348" cy="2626745"/>
          </a:xfrm>
          <a:prstGeom prst="rect">
            <a:avLst/>
          </a:prstGeom>
          <a:noFill/>
          <a:ln>
            <a:noFill/>
          </a:ln>
        </p:spPr>
        <p:txBody>
          <a:bodyPr spcFirstLastPara="1" wrap="square" lIns="68575" tIns="34275" rIns="68575" bIns="34275" anchor="t" anchorCtr="0">
            <a:noAutofit/>
          </a:bodyPr>
          <a:lstStyle>
            <a:lvl1pPr marL="457200" marR="0" lvl="0"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1pPr>
            <a:lvl2pPr marL="914400" marR="0" lvl="1"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5pPr>
            <a:lvl6pPr marL="2743200" marR="0" lvl="5"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6pPr>
            <a:lvl7pPr marL="3200400" marR="0" lvl="6"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7pPr>
            <a:lvl8pPr marL="3657600" marR="0" lvl="7"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8pPr>
            <a:lvl9pPr marL="4114800" marR="0" lvl="8"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9pPr>
          </a:lstStyle>
          <a:p>
            <a:endParaRPr/>
          </a:p>
        </p:txBody>
      </p:sp>
      <p:sp>
        <p:nvSpPr>
          <p:cNvPr id="68" name="Google Shape;68;p16"/>
          <p:cNvSpPr txBox="1">
            <a:spLocks noGrp="1"/>
          </p:cNvSpPr>
          <p:nvPr>
            <p:ph type="body" idx="4"/>
          </p:nvPr>
        </p:nvSpPr>
        <p:spPr>
          <a:xfrm>
            <a:off x="9619442" y="672150"/>
            <a:ext cx="4241282" cy="200587"/>
          </a:xfrm>
          <a:prstGeom prst="rect">
            <a:avLst/>
          </a:prstGeom>
          <a:noFill/>
          <a:ln>
            <a:noFill/>
          </a:ln>
        </p:spPr>
        <p:txBody>
          <a:bodyPr spcFirstLastPara="1" wrap="square" lIns="68575" tIns="34275" rIns="68575" bIns="34275" anchor="t" anchorCtr="0">
            <a:noAutofit/>
          </a:bodyPr>
          <a:lstStyle>
            <a:lvl1pPr marL="457200" marR="0" lvl="0"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1pPr>
            <a:lvl2pPr marL="914400" marR="0" lvl="1"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5pPr>
            <a:lvl6pPr marL="2743200" marR="0" lvl="5"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6pPr>
            <a:lvl7pPr marL="3200400" marR="0" lvl="6"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7pPr>
            <a:lvl8pPr marL="3657600" marR="0" lvl="7"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8pPr>
            <a:lvl9pPr marL="4114800" marR="0" lvl="8"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9pPr>
          </a:lstStyle>
          <a:p>
            <a:endParaRPr/>
          </a:p>
        </p:txBody>
      </p:sp>
      <p:sp>
        <p:nvSpPr>
          <p:cNvPr id="69" name="Google Shape;69;p16"/>
          <p:cNvSpPr txBox="1">
            <a:spLocks noGrp="1"/>
          </p:cNvSpPr>
          <p:nvPr>
            <p:ph type="body" idx="5"/>
          </p:nvPr>
        </p:nvSpPr>
        <p:spPr>
          <a:xfrm>
            <a:off x="400050" y="1377112"/>
            <a:ext cx="4219382" cy="54649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1pPr>
            <a:lvl2pPr marL="914400" marR="0" lvl="1"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2pPr>
            <a:lvl3pPr marL="1371600" marR="0" lvl="2"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3pPr>
            <a:lvl4pPr marL="1828800" marR="0" lvl="3"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4pPr>
            <a:lvl5pPr marL="2286000" marR="0" lvl="4"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5pPr>
            <a:lvl6pPr marL="2743200" marR="0" lvl="5"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6pPr>
            <a:lvl7pPr marL="3200400" marR="0" lvl="6"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7pPr>
            <a:lvl8pPr marL="3657600" marR="0" lvl="7"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8pPr>
            <a:lvl9pPr marL="4114800" marR="0" lvl="8"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9pPr>
          </a:lstStyle>
          <a:p>
            <a:endParaRPr/>
          </a:p>
        </p:txBody>
      </p:sp>
      <p:sp>
        <p:nvSpPr>
          <p:cNvPr id="70" name="Google Shape;70;p16"/>
          <p:cNvSpPr txBox="1">
            <a:spLocks noGrp="1"/>
          </p:cNvSpPr>
          <p:nvPr>
            <p:ph type="subTitle" idx="6"/>
          </p:nvPr>
        </p:nvSpPr>
        <p:spPr>
          <a:xfrm>
            <a:off x="408919" y="2003330"/>
            <a:ext cx="4210513" cy="299381"/>
          </a:xfrm>
          <a:prstGeom prst="rect">
            <a:avLst/>
          </a:prstGeom>
          <a:noFill/>
          <a:ln>
            <a:noFill/>
          </a:ln>
        </p:spPr>
        <p:txBody>
          <a:bodyPr spcFirstLastPara="1" wrap="square" lIns="68575" tIns="34275" rIns="68575" bIns="34275" anchor="t" anchorCtr="0">
            <a:normAutofit/>
          </a:bodyPr>
          <a:lstStyle>
            <a:lvl1pPr marR="0" lvl="0" algn="l" rtl="0">
              <a:lnSpc>
                <a:spcPct val="100000"/>
              </a:lnSpc>
              <a:spcBef>
                <a:spcPts val="500"/>
              </a:spcBef>
              <a:spcAft>
                <a:spcPts val="0"/>
              </a:spcAft>
              <a:buClr>
                <a:srgbClr val="0F1D42"/>
              </a:buClr>
              <a:buSzPts val="1500"/>
              <a:buFont typeface="Arial"/>
              <a:buNone/>
              <a:defRPr sz="1500" b="0" i="0" u="none" strike="noStrike" cap="none">
                <a:solidFill>
                  <a:srgbClr val="0F1D42"/>
                </a:solidFill>
                <a:latin typeface="Heebo"/>
                <a:ea typeface="Heebo"/>
                <a:cs typeface="Heebo"/>
                <a:sym typeface="Heebo"/>
              </a:defRPr>
            </a:lvl1pPr>
            <a:lvl2pPr marR="0" lvl="1" algn="ctr" rtl="0">
              <a:lnSpc>
                <a:spcPct val="100000"/>
              </a:lnSpc>
              <a:spcBef>
                <a:spcPts val="500"/>
              </a:spcBef>
              <a:spcAft>
                <a:spcPts val="0"/>
              </a:spcAft>
              <a:buClr>
                <a:srgbClr val="000000"/>
              </a:buClr>
              <a:buSzPts val="1500"/>
              <a:buFont typeface="Arial"/>
              <a:buNone/>
              <a:defRPr sz="1500" b="0" i="0" u="none" strike="noStrike" cap="none">
                <a:solidFill>
                  <a:srgbClr val="000000"/>
                </a:solidFill>
                <a:latin typeface="Calibri"/>
                <a:ea typeface="Calibri"/>
                <a:cs typeface="Calibri"/>
                <a:sym typeface="Calibri"/>
              </a:defRPr>
            </a:lvl2pPr>
            <a:lvl3pPr marR="0" lvl="2" algn="ctr" rtl="0">
              <a:lnSpc>
                <a:spcPct val="100000"/>
              </a:lnSpc>
              <a:spcBef>
                <a:spcPts val="50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3pPr>
            <a:lvl4pPr marR="0" lvl="3"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4pPr>
            <a:lvl5pPr marR="0" lvl="4"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5pPr>
            <a:lvl6pPr marR="0" lvl="5"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6pPr>
            <a:lvl7pPr marR="0" lvl="6"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7pPr>
            <a:lvl8pPr marR="0" lvl="7"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8pPr>
            <a:lvl9pPr marR="0" lvl="8"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9pPr>
          </a:lstStyle>
          <a:p>
            <a:endParaRPr/>
          </a:p>
        </p:txBody>
      </p:sp>
      <p:sp>
        <p:nvSpPr>
          <p:cNvPr id="71" name="Google Shape;71;p16"/>
          <p:cNvSpPr txBox="1">
            <a:spLocks noGrp="1"/>
          </p:cNvSpPr>
          <p:nvPr>
            <p:ph type="body" idx="7"/>
          </p:nvPr>
        </p:nvSpPr>
        <p:spPr>
          <a:xfrm>
            <a:off x="400051" y="2421814"/>
            <a:ext cx="4230427" cy="142934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50000"/>
              </a:lnSpc>
              <a:spcBef>
                <a:spcPts val="500"/>
              </a:spcBef>
              <a:spcAft>
                <a:spcPts val="0"/>
              </a:spcAft>
              <a:buClr>
                <a:srgbClr val="0F1D42"/>
              </a:buClr>
              <a:buSzPts val="1200"/>
              <a:buFont typeface="Arial"/>
              <a:buNone/>
              <a:defRPr sz="1200" b="0" i="0" u="none" strike="noStrike" cap="none">
                <a:solidFill>
                  <a:srgbClr val="0F1D42"/>
                </a:solidFill>
                <a:latin typeface="Heebo Light"/>
                <a:ea typeface="Heebo Light"/>
                <a:cs typeface="Heebo Light"/>
                <a:sym typeface="Heebo Light"/>
              </a:defRPr>
            </a:lvl1pPr>
            <a:lvl2pPr marL="914400" marR="0" lvl="1" indent="-228600" algn="l" rtl="0">
              <a:lnSpc>
                <a:spcPct val="100000"/>
              </a:lnSpc>
              <a:spcBef>
                <a:spcPts val="500"/>
              </a:spcBef>
              <a:spcAft>
                <a:spcPts val="0"/>
              </a:spcAft>
              <a:buClr>
                <a:srgbClr val="000000"/>
              </a:buClr>
              <a:buSzPts val="1100"/>
              <a:buFont typeface="Arial"/>
              <a:buNone/>
              <a:defRPr sz="11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500"/>
              </a:spcBef>
              <a:spcAft>
                <a:spcPts val="0"/>
              </a:spcAft>
              <a:buClr>
                <a:srgbClr val="000000"/>
              </a:buClr>
              <a:buSzPts val="900"/>
              <a:buFont typeface="Arial"/>
              <a:buNone/>
              <a:defRPr sz="9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9pPr>
          </a:lstStyle>
          <a:p>
            <a:endParaRPr/>
          </a:p>
        </p:txBody>
      </p:sp>
      <p:sp>
        <p:nvSpPr>
          <p:cNvPr id="72" name="Google Shape;72;p16"/>
          <p:cNvSpPr/>
          <p:nvPr/>
        </p:nvSpPr>
        <p:spPr>
          <a:xfrm>
            <a:off x="0" y="-223630"/>
            <a:ext cx="9144000" cy="4595648"/>
          </a:xfrm>
          <a:prstGeom prst="rect">
            <a:avLst/>
          </a:prstGeom>
          <a:solidFill>
            <a:schemeClr val="accent5"/>
          </a:solidFill>
          <a:ln>
            <a:noFill/>
          </a:ln>
          <a:effectLst>
            <a:outerShdw blurRad="38100" dist="23000" dir="5400000" rotWithShape="0">
              <a:srgbClr val="000000">
                <a:alpha val="34901"/>
              </a:srgbClr>
            </a:outerShdw>
          </a:effectLst>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73" name="Google Shape;73;p16" descr="A black background with blue text&#10;&#10;Description automatically generated"/>
          <p:cNvPicPr preferRelativeResize="0"/>
          <p:nvPr/>
        </p:nvPicPr>
        <p:blipFill rotWithShape="1">
          <a:blip r:embed="rId3">
            <a:alphaModFix/>
          </a:blip>
          <a:srcRect/>
          <a:stretch/>
        </p:blipFill>
        <p:spPr>
          <a:xfrm>
            <a:off x="3322624" y="4102282"/>
            <a:ext cx="2593616" cy="129680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spTree>
      <p:nvGrpSpPr>
        <p:cNvPr id="1" name="Shape 74"/>
        <p:cNvGrpSpPr/>
        <p:nvPr/>
      </p:nvGrpSpPr>
      <p:grpSpPr>
        <a:xfrm>
          <a:off x="0" y="0"/>
          <a:ext cx="0" cy="0"/>
          <a:chOff x="0" y="0"/>
          <a:chExt cx="0" cy="0"/>
        </a:xfrm>
      </p:grpSpPr>
      <p:sp>
        <p:nvSpPr>
          <p:cNvPr id="75" name="Google Shape;75;p17"/>
          <p:cNvSpPr txBox="1">
            <a:spLocks noGrp="1"/>
          </p:cNvSpPr>
          <p:nvPr>
            <p:ph type="sldNum" idx="12"/>
          </p:nvPr>
        </p:nvSpPr>
        <p:spPr>
          <a:xfrm>
            <a:off x="6847915" y="45386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76" name="Google Shape;76;p17"/>
          <p:cNvSpPr txBox="1">
            <a:spLocks noGrp="1"/>
          </p:cNvSpPr>
          <p:nvPr>
            <p:ph type="body" idx="1"/>
          </p:nvPr>
        </p:nvSpPr>
        <p:spPr>
          <a:xfrm>
            <a:off x="400050" y="672704"/>
            <a:ext cx="7820406" cy="54649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500"/>
              </a:spcBef>
              <a:spcAft>
                <a:spcPts val="0"/>
              </a:spcAft>
              <a:buClr>
                <a:srgbClr val="FAA31B"/>
              </a:buClr>
              <a:buSzPts val="2700"/>
              <a:buFont typeface="Arial"/>
              <a:buNone/>
              <a:defRPr sz="2700" b="0" i="0" u="none" strike="noStrike" cap="none">
                <a:solidFill>
                  <a:srgbClr val="FAA31B"/>
                </a:solidFill>
                <a:latin typeface="Gentium Plus"/>
                <a:ea typeface="Gentium Plus"/>
                <a:cs typeface="Gentium Plus"/>
                <a:sym typeface="Gentium Plus"/>
              </a:defRPr>
            </a:lvl1pPr>
            <a:lvl2pPr marL="914400" marR="0" lvl="1"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2pPr>
            <a:lvl3pPr marL="1371600" marR="0" lvl="2"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3pPr>
            <a:lvl4pPr marL="1828800" marR="0" lvl="3"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4pPr>
            <a:lvl5pPr marL="2286000" marR="0" lvl="4"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5pPr>
            <a:lvl6pPr marL="2743200" marR="0" lvl="5"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6pPr>
            <a:lvl7pPr marL="3200400" marR="0" lvl="6"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7pPr>
            <a:lvl8pPr marL="3657600" marR="0" lvl="7"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8pPr>
            <a:lvl9pPr marL="4114800" marR="0" lvl="8"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9pPr>
          </a:lstStyle>
          <a:p>
            <a:endParaRPr/>
          </a:p>
        </p:txBody>
      </p:sp>
      <p:sp>
        <p:nvSpPr>
          <p:cNvPr id="77" name="Google Shape;77;p17"/>
          <p:cNvSpPr/>
          <p:nvPr/>
        </p:nvSpPr>
        <p:spPr>
          <a:xfrm>
            <a:off x="0" y="4470797"/>
            <a:ext cx="9144000" cy="672703"/>
          </a:xfrm>
          <a:prstGeom prst="rect">
            <a:avLst/>
          </a:prstGeom>
          <a:solidFill>
            <a:srgbClr val="0E1D42"/>
          </a:solidFill>
          <a:ln w="25400" cap="flat" cmpd="sng">
            <a:solidFill>
              <a:srgbClr val="0E1D42"/>
            </a:solidFill>
            <a:prstDash val="solid"/>
            <a:round/>
            <a:headEnd type="none" w="sm" len="sm"/>
            <a:tailEnd type="none" w="sm" len="sm"/>
          </a:ln>
        </p:spPr>
        <p:txBody>
          <a:bodyPr spcFirstLastPara="1" wrap="square" lIns="34275" tIns="34275" rIns="34275" bIns="34275" anchor="b"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Calibri"/>
              <a:ea typeface="Calibri"/>
              <a:cs typeface="Calibri"/>
              <a:sym typeface="Calibri"/>
            </a:endParaRPr>
          </a:p>
        </p:txBody>
      </p:sp>
      <p:pic>
        <p:nvPicPr>
          <p:cNvPr id="78" name="Google Shape;78;p17" descr="A black background with white text&#10;&#10;Description automatically generated"/>
          <p:cNvPicPr preferRelativeResize="0"/>
          <p:nvPr/>
        </p:nvPicPr>
        <p:blipFill rotWithShape="1">
          <a:blip r:embed="rId2">
            <a:alphaModFix/>
          </a:blip>
          <a:srcRect/>
          <a:stretch/>
        </p:blipFill>
        <p:spPr>
          <a:xfrm>
            <a:off x="3437466" y="4219711"/>
            <a:ext cx="2269067" cy="1134534"/>
          </a:xfrm>
          <a:prstGeom prst="rect">
            <a:avLst/>
          </a:prstGeom>
          <a:noFill/>
          <a:ln>
            <a:noFill/>
          </a:ln>
        </p:spPr>
      </p:pic>
      <p:sp>
        <p:nvSpPr>
          <p:cNvPr id="79" name="Google Shape;79;p17"/>
          <p:cNvSpPr txBox="1">
            <a:spLocks noGrp="1"/>
          </p:cNvSpPr>
          <p:nvPr>
            <p:ph type="subTitle" idx="2"/>
          </p:nvPr>
        </p:nvSpPr>
        <p:spPr>
          <a:xfrm>
            <a:off x="400050" y="1287066"/>
            <a:ext cx="7820406" cy="299381"/>
          </a:xfrm>
          <a:prstGeom prst="rect">
            <a:avLst/>
          </a:prstGeom>
          <a:noFill/>
          <a:ln>
            <a:noFill/>
          </a:ln>
        </p:spPr>
        <p:txBody>
          <a:bodyPr spcFirstLastPara="1" wrap="square" lIns="68575" tIns="34275" rIns="68575" bIns="34275" anchor="t" anchorCtr="0">
            <a:normAutofit/>
          </a:bodyPr>
          <a:lstStyle>
            <a:lvl1pPr marR="0" lvl="0" algn="l" rtl="0">
              <a:lnSpc>
                <a:spcPct val="100000"/>
              </a:lnSpc>
              <a:spcBef>
                <a:spcPts val="500"/>
              </a:spcBef>
              <a:spcAft>
                <a:spcPts val="0"/>
              </a:spcAft>
              <a:buClr>
                <a:srgbClr val="0F1D42"/>
              </a:buClr>
              <a:buSzPts val="1500"/>
              <a:buFont typeface="Arial"/>
              <a:buNone/>
              <a:defRPr sz="1500" b="0" i="0" u="none" strike="noStrike" cap="none">
                <a:solidFill>
                  <a:srgbClr val="0F1D42"/>
                </a:solidFill>
                <a:latin typeface="Heebo"/>
                <a:ea typeface="Heebo"/>
                <a:cs typeface="Heebo"/>
                <a:sym typeface="Heebo"/>
              </a:defRPr>
            </a:lvl1pPr>
            <a:lvl2pPr marR="0" lvl="1" algn="ctr" rtl="0">
              <a:lnSpc>
                <a:spcPct val="100000"/>
              </a:lnSpc>
              <a:spcBef>
                <a:spcPts val="500"/>
              </a:spcBef>
              <a:spcAft>
                <a:spcPts val="0"/>
              </a:spcAft>
              <a:buClr>
                <a:srgbClr val="000000"/>
              </a:buClr>
              <a:buSzPts val="1500"/>
              <a:buFont typeface="Arial"/>
              <a:buNone/>
              <a:defRPr sz="1500" b="0" i="0" u="none" strike="noStrike" cap="none">
                <a:solidFill>
                  <a:srgbClr val="000000"/>
                </a:solidFill>
                <a:latin typeface="Calibri"/>
                <a:ea typeface="Calibri"/>
                <a:cs typeface="Calibri"/>
                <a:sym typeface="Calibri"/>
              </a:defRPr>
            </a:lvl2pPr>
            <a:lvl3pPr marR="0" lvl="2" algn="ctr" rtl="0">
              <a:lnSpc>
                <a:spcPct val="100000"/>
              </a:lnSpc>
              <a:spcBef>
                <a:spcPts val="50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3pPr>
            <a:lvl4pPr marR="0" lvl="3"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4pPr>
            <a:lvl5pPr marR="0" lvl="4"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5pPr>
            <a:lvl6pPr marR="0" lvl="5"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6pPr>
            <a:lvl7pPr marR="0" lvl="6"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7pPr>
            <a:lvl8pPr marR="0" lvl="7"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8pPr>
            <a:lvl9pPr marR="0" lvl="8"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9pPr>
          </a:lstStyle>
          <a:p>
            <a:endParaRPr/>
          </a:p>
        </p:txBody>
      </p:sp>
      <p:sp>
        <p:nvSpPr>
          <p:cNvPr id="80" name="Google Shape;80;p17"/>
          <p:cNvSpPr txBox="1">
            <a:spLocks noGrp="1"/>
          </p:cNvSpPr>
          <p:nvPr>
            <p:ph type="body" idx="3"/>
          </p:nvPr>
        </p:nvSpPr>
        <p:spPr>
          <a:xfrm>
            <a:off x="391181" y="1935850"/>
            <a:ext cx="7829275" cy="1429345"/>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50000"/>
              </a:lnSpc>
              <a:spcBef>
                <a:spcPts val="500"/>
              </a:spcBef>
              <a:spcAft>
                <a:spcPts val="0"/>
              </a:spcAft>
              <a:buClr>
                <a:srgbClr val="0F1D42"/>
              </a:buClr>
              <a:buSzPts val="1200"/>
              <a:buFont typeface="Arial"/>
              <a:buNone/>
              <a:defRPr sz="1200" b="0" i="0" u="none" strike="noStrike" cap="none">
                <a:solidFill>
                  <a:srgbClr val="0F1D42"/>
                </a:solidFill>
                <a:latin typeface="Heebo Light"/>
                <a:ea typeface="Heebo Light"/>
                <a:cs typeface="Heebo Light"/>
                <a:sym typeface="Heebo Light"/>
              </a:defRPr>
            </a:lvl1pPr>
            <a:lvl2pPr marL="914400" marR="0" lvl="1" indent="-228600" algn="l" rtl="0">
              <a:lnSpc>
                <a:spcPct val="100000"/>
              </a:lnSpc>
              <a:spcBef>
                <a:spcPts val="500"/>
              </a:spcBef>
              <a:spcAft>
                <a:spcPts val="0"/>
              </a:spcAft>
              <a:buClr>
                <a:srgbClr val="000000"/>
              </a:buClr>
              <a:buSzPts val="1100"/>
              <a:buFont typeface="Arial"/>
              <a:buNone/>
              <a:defRPr sz="11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500"/>
              </a:spcBef>
              <a:spcAft>
                <a:spcPts val="0"/>
              </a:spcAft>
              <a:buClr>
                <a:srgbClr val="000000"/>
              </a:buClr>
              <a:buSzPts val="900"/>
              <a:buFont typeface="Arial"/>
              <a:buNone/>
              <a:defRPr sz="9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3_Title and Content">
  <p:cSld name="3_Title and Content">
    <p:spTree>
      <p:nvGrpSpPr>
        <p:cNvPr id="1" name="Shape 81"/>
        <p:cNvGrpSpPr/>
        <p:nvPr/>
      </p:nvGrpSpPr>
      <p:grpSpPr>
        <a:xfrm>
          <a:off x="0" y="0"/>
          <a:ext cx="0" cy="0"/>
          <a:chOff x="0" y="0"/>
          <a:chExt cx="0" cy="0"/>
        </a:xfrm>
      </p:grpSpPr>
      <p:sp>
        <p:nvSpPr>
          <p:cNvPr id="82" name="Google Shape;82;p18"/>
          <p:cNvSpPr>
            <a:spLocks noGrp="1"/>
          </p:cNvSpPr>
          <p:nvPr>
            <p:ph type="pic" idx="2"/>
          </p:nvPr>
        </p:nvSpPr>
        <p:spPr>
          <a:xfrm>
            <a:off x="6057609" y="255496"/>
            <a:ext cx="2829494" cy="4606169"/>
          </a:xfrm>
          <a:prstGeom prst="rect">
            <a:avLst/>
          </a:prstGeom>
          <a:noFill/>
          <a:ln>
            <a:noFill/>
          </a:ln>
        </p:spPr>
      </p:sp>
      <p:pic>
        <p:nvPicPr>
          <p:cNvPr id="83" name="Google Shape;83;p18" descr="Picture 5"/>
          <p:cNvPicPr preferRelativeResize="0"/>
          <p:nvPr/>
        </p:nvPicPr>
        <p:blipFill rotWithShape="1">
          <a:blip r:embed="rId2">
            <a:alphaModFix/>
          </a:blip>
          <a:srcRect/>
          <a:stretch/>
        </p:blipFill>
        <p:spPr>
          <a:xfrm>
            <a:off x="6852099" y="5731528"/>
            <a:ext cx="1184148" cy="431513"/>
          </a:xfrm>
          <a:prstGeom prst="rect">
            <a:avLst/>
          </a:prstGeom>
          <a:noFill/>
          <a:ln>
            <a:noFill/>
          </a:ln>
        </p:spPr>
      </p:pic>
      <p:sp>
        <p:nvSpPr>
          <p:cNvPr id="84" name="Google Shape;84;p18"/>
          <p:cNvSpPr>
            <a:spLocks noGrp="1"/>
          </p:cNvSpPr>
          <p:nvPr>
            <p:ph type="pic" idx="3"/>
          </p:nvPr>
        </p:nvSpPr>
        <p:spPr>
          <a:xfrm>
            <a:off x="14489375" y="238124"/>
            <a:ext cx="3671063" cy="5208387"/>
          </a:xfrm>
          <a:prstGeom prst="rect">
            <a:avLst/>
          </a:prstGeom>
          <a:noFill/>
          <a:ln>
            <a:noFill/>
          </a:ln>
        </p:spPr>
      </p:sp>
      <p:sp>
        <p:nvSpPr>
          <p:cNvPr id="85" name="Google Shape;85;p18"/>
          <p:cNvSpPr txBox="1">
            <a:spLocks noGrp="1"/>
          </p:cNvSpPr>
          <p:nvPr>
            <p:ph type="title"/>
          </p:nvPr>
        </p:nvSpPr>
        <p:spPr>
          <a:xfrm>
            <a:off x="9627052" y="1007813"/>
            <a:ext cx="4622348" cy="666206"/>
          </a:xfrm>
          <a:prstGeom prst="rect">
            <a:avLst/>
          </a:prstGeom>
          <a:noFill/>
          <a:ln>
            <a:noFill/>
          </a:ln>
        </p:spPr>
        <p:txBody>
          <a:bodyPr spcFirstLastPara="1" wrap="square" lIns="68575" tIns="34275" rIns="68575" bIns="34275" anchor="t" anchorCtr="0">
            <a:noAutofit/>
          </a:bodyPr>
          <a:lstStyle>
            <a:lvl1pPr marR="0" lvl="0"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9pPr>
          </a:lstStyle>
          <a:p>
            <a:endParaRPr/>
          </a:p>
        </p:txBody>
      </p:sp>
      <p:sp>
        <p:nvSpPr>
          <p:cNvPr id="86" name="Google Shape;86;p18"/>
          <p:cNvSpPr txBox="1">
            <a:spLocks noGrp="1"/>
          </p:cNvSpPr>
          <p:nvPr>
            <p:ph type="body" idx="1"/>
          </p:nvPr>
        </p:nvSpPr>
        <p:spPr>
          <a:xfrm>
            <a:off x="9627052" y="1765052"/>
            <a:ext cx="4622348" cy="2626745"/>
          </a:xfrm>
          <a:prstGeom prst="rect">
            <a:avLst/>
          </a:prstGeom>
          <a:noFill/>
          <a:ln>
            <a:noFill/>
          </a:ln>
        </p:spPr>
        <p:txBody>
          <a:bodyPr spcFirstLastPara="1" wrap="square" lIns="68575" tIns="34275" rIns="68575" bIns="34275" anchor="t" anchorCtr="0">
            <a:noAutofit/>
          </a:bodyPr>
          <a:lstStyle>
            <a:lvl1pPr marL="457200" marR="0" lvl="0"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1pPr>
            <a:lvl2pPr marL="914400" marR="0" lvl="1"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5pPr>
            <a:lvl6pPr marL="2743200" marR="0" lvl="5"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6pPr>
            <a:lvl7pPr marL="3200400" marR="0" lvl="6"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7pPr>
            <a:lvl8pPr marL="3657600" marR="0" lvl="7"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8pPr>
            <a:lvl9pPr marL="4114800" marR="0" lvl="8"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9pPr>
          </a:lstStyle>
          <a:p>
            <a:endParaRPr/>
          </a:p>
        </p:txBody>
      </p:sp>
      <p:sp>
        <p:nvSpPr>
          <p:cNvPr id="87" name="Google Shape;87;p18"/>
          <p:cNvSpPr txBox="1">
            <a:spLocks noGrp="1"/>
          </p:cNvSpPr>
          <p:nvPr>
            <p:ph type="body" idx="4"/>
          </p:nvPr>
        </p:nvSpPr>
        <p:spPr>
          <a:xfrm>
            <a:off x="9619442" y="672150"/>
            <a:ext cx="4241282" cy="200587"/>
          </a:xfrm>
          <a:prstGeom prst="rect">
            <a:avLst/>
          </a:prstGeom>
          <a:noFill/>
          <a:ln>
            <a:noFill/>
          </a:ln>
        </p:spPr>
        <p:txBody>
          <a:bodyPr spcFirstLastPara="1" wrap="square" lIns="68575" tIns="34275" rIns="68575" bIns="34275" anchor="t" anchorCtr="0">
            <a:noAutofit/>
          </a:bodyPr>
          <a:lstStyle>
            <a:lvl1pPr marL="457200" marR="0" lvl="0"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1pPr>
            <a:lvl2pPr marL="914400" marR="0" lvl="1"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5pPr>
            <a:lvl6pPr marL="2743200" marR="0" lvl="5"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6pPr>
            <a:lvl7pPr marL="3200400" marR="0" lvl="6"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7pPr>
            <a:lvl8pPr marL="3657600" marR="0" lvl="7"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8pPr>
            <a:lvl9pPr marL="4114800" marR="0" lvl="8"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9pPr>
          </a:lstStyle>
          <a:p>
            <a:endParaRPr/>
          </a:p>
        </p:txBody>
      </p:sp>
      <p:sp>
        <p:nvSpPr>
          <p:cNvPr id="88" name="Google Shape;88;p18"/>
          <p:cNvSpPr txBox="1">
            <a:spLocks noGrp="1"/>
          </p:cNvSpPr>
          <p:nvPr>
            <p:ph type="sldNum" idx="12"/>
          </p:nvPr>
        </p:nvSpPr>
        <p:spPr>
          <a:xfrm>
            <a:off x="6847915" y="45386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89" name="Google Shape;89;p18"/>
          <p:cNvSpPr/>
          <p:nvPr/>
        </p:nvSpPr>
        <p:spPr>
          <a:xfrm>
            <a:off x="0" y="4453759"/>
            <a:ext cx="9144000" cy="689741"/>
          </a:xfrm>
          <a:prstGeom prst="rect">
            <a:avLst/>
          </a:prstGeom>
          <a:solidFill>
            <a:srgbClr val="0E1D42"/>
          </a:solidFill>
          <a:ln w="25400" cap="flat" cmpd="sng">
            <a:solidFill>
              <a:srgbClr val="0E1D42"/>
            </a:solidFill>
            <a:prstDash val="solid"/>
            <a:round/>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Calibri"/>
              <a:ea typeface="Calibri"/>
              <a:cs typeface="Calibri"/>
              <a:sym typeface="Calibri"/>
            </a:endParaRPr>
          </a:p>
        </p:txBody>
      </p:sp>
      <p:pic>
        <p:nvPicPr>
          <p:cNvPr id="90" name="Google Shape;90;p18" descr="A black background with white text&#10;&#10;Description automatically generated"/>
          <p:cNvPicPr preferRelativeResize="0"/>
          <p:nvPr/>
        </p:nvPicPr>
        <p:blipFill rotWithShape="1">
          <a:blip r:embed="rId3">
            <a:alphaModFix/>
          </a:blip>
          <a:srcRect/>
          <a:stretch/>
        </p:blipFill>
        <p:spPr>
          <a:xfrm>
            <a:off x="400049" y="4513035"/>
            <a:ext cx="2082835" cy="555422"/>
          </a:xfrm>
          <a:prstGeom prst="rect">
            <a:avLst/>
          </a:prstGeom>
          <a:noFill/>
          <a:ln>
            <a:noFill/>
          </a:ln>
        </p:spPr>
      </p:pic>
      <p:sp>
        <p:nvSpPr>
          <p:cNvPr id="91" name="Google Shape;91;p18"/>
          <p:cNvSpPr txBox="1">
            <a:spLocks noGrp="1"/>
          </p:cNvSpPr>
          <p:nvPr>
            <p:ph type="body" idx="5"/>
          </p:nvPr>
        </p:nvSpPr>
        <p:spPr>
          <a:xfrm>
            <a:off x="400049" y="948884"/>
            <a:ext cx="4520294" cy="54649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1pPr>
            <a:lvl2pPr marL="914400" marR="0" lvl="1"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2pPr>
            <a:lvl3pPr marL="1371600" marR="0" lvl="2"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3pPr>
            <a:lvl4pPr marL="1828800" marR="0" lvl="3"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4pPr>
            <a:lvl5pPr marL="2286000" marR="0" lvl="4"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5pPr>
            <a:lvl6pPr marL="2743200" marR="0" lvl="5"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6pPr>
            <a:lvl7pPr marL="3200400" marR="0" lvl="6"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7pPr>
            <a:lvl8pPr marL="3657600" marR="0" lvl="7"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8pPr>
            <a:lvl9pPr marL="4114800" marR="0" lvl="8"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9pPr>
          </a:lstStyle>
          <a:p>
            <a:endParaRPr/>
          </a:p>
        </p:txBody>
      </p:sp>
      <p:sp>
        <p:nvSpPr>
          <p:cNvPr id="92" name="Google Shape;92;p18"/>
          <p:cNvSpPr txBox="1">
            <a:spLocks noGrp="1"/>
          </p:cNvSpPr>
          <p:nvPr>
            <p:ph type="subTitle" idx="6"/>
          </p:nvPr>
        </p:nvSpPr>
        <p:spPr>
          <a:xfrm>
            <a:off x="400049" y="1554656"/>
            <a:ext cx="4922152" cy="299381"/>
          </a:xfrm>
          <a:prstGeom prst="rect">
            <a:avLst/>
          </a:prstGeom>
          <a:noFill/>
          <a:ln>
            <a:noFill/>
          </a:ln>
        </p:spPr>
        <p:txBody>
          <a:bodyPr spcFirstLastPara="1" wrap="square" lIns="68575" tIns="34275" rIns="68575" bIns="34275" anchor="t" anchorCtr="0">
            <a:normAutofit/>
          </a:bodyPr>
          <a:lstStyle>
            <a:lvl1pPr marR="0" lvl="0" algn="l" rtl="0">
              <a:lnSpc>
                <a:spcPct val="100000"/>
              </a:lnSpc>
              <a:spcBef>
                <a:spcPts val="500"/>
              </a:spcBef>
              <a:spcAft>
                <a:spcPts val="0"/>
              </a:spcAft>
              <a:buClr>
                <a:srgbClr val="0F1D42"/>
              </a:buClr>
              <a:buSzPts val="1500"/>
              <a:buFont typeface="Arial"/>
              <a:buNone/>
              <a:defRPr sz="1500" b="0" i="0" u="none" strike="noStrike" cap="none">
                <a:solidFill>
                  <a:srgbClr val="0F1D42"/>
                </a:solidFill>
                <a:latin typeface="Heebo"/>
                <a:ea typeface="Heebo"/>
                <a:cs typeface="Heebo"/>
                <a:sym typeface="Heebo"/>
              </a:defRPr>
            </a:lvl1pPr>
            <a:lvl2pPr marR="0" lvl="1" algn="ctr" rtl="0">
              <a:lnSpc>
                <a:spcPct val="100000"/>
              </a:lnSpc>
              <a:spcBef>
                <a:spcPts val="500"/>
              </a:spcBef>
              <a:spcAft>
                <a:spcPts val="0"/>
              </a:spcAft>
              <a:buClr>
                <a:srgbClr val="000000"/>
              </a:buClr>
              <a:buSzPts val="1500"/>
              <a:buFont typeface="Arial"/>
              <a:buNone/>
              <a:defRPr sz="1500" b="0" i="0" u="none" strike="noStrike" cap="none">
                <a:solidFill>
                  <a:srgbClr val="000000"/>
                </a:solidFill>
                <a:latin typeface="Calibri"/>
                <a:ea typeface="Calibri"/>
                <a:cs typeface="Calibri"/>
                <a:sym typeface="Calibri"/>
              </a:defRPr>
            </a:lvl2pPr>
            <a:lvl3pPr marR="0" lvl="2" algn="ctr" rtl="0">
              <a:lnSpc>
                <a:spcPct val="100000"/>
              </a:lnSpc>
              <a:spcBef>
                <a:spcPts val="50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3pPr>
            <a:lvl4pPr marR="0" lvl="3"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4pPr>
            <a:lvl5pPr marR="0" lvl="4"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5pPr>
            <a:lvl6pPr marR="0" lvl="5"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6pPr>
            <a:lvl7pPr marR="0" lvl="6"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7pPr>
            <a:lvl8pPr marR="0" lvl="7"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8pPr>
            <a:lvl9pPr marR="0" lvl="8"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9pPr>
          </a:lstStyle>
          <a:p>
            <a:endParaRPr/>
          </a:p>
        </p:txBody>
      </p:sp>
      <p:sp>
        <p:nvSpPr>
          <p:cNvPr id="93" name="Google Shape;93;p18"/>
          <p:cNvSpPr txBox="1">
            <a:spLocks noGrp="1"/>
          </p:cNvSpPr>
          <p:nvPr>
            <p:ph type="body" idx="7"/>
          </p:nvPr>
        </p:nvSpPr>
        <p:spPr>
          <a:xfrm>
            <a:off x="391181" y="1973141"/>
            <a:ext cx="4945432" cy="142934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50000"/>
              </a:lnSpc>
              <a:spcBef>
                <a:spcPts val="500"/>
              </a:spcBef>
              <a:spcAft>
                <a:spcPts val="0"/>
              </a:spcAft>
              <a:buClr>
                <a:srgbClr val="0F1D42"/>
              </a:buClr>
              <a:buSzPts val="1200"/>
              <a:buFont typeface="Arial"/>
              <a:buNone/>
              <a:defRPr sz="1200" b="0" i="0" u="none" strike="noStrike" cap="none">
                <a:solidFill>
                  <a:srgbClr val="0F1D42"/>
                </a:solidFill>
                <a:latin typeface="Heebo Light"/>
                <a:ea typeface="Heebo Light"/>
                <a:cs typeface="Heebo Light"/>
                <a:sym typeface="Heebo Light"/>
              </a:defRPr>
            </a:lvl1pPr>
            <a:lvl2pPr marL="914400" marR="0" lvl="1" indent="-228600" algn="l" rtl="0">
              <a:lnSpc>
                <a:spcPct val="100000"/>
              </a:lnSpc>
              <a:spcBef>
                <a:spcPts val="500"/>
              </a:spcBef>
              <a:spcAft>
                <a:spcPts val="0"/>
              </a:spcAft>
              <a:buClr>
                <a:srgbClr val="000000"/>
              </a:buClr>
              <a:buSzPts val="1100"/>
              <a:buFont typeface="Arial"/>
              <a:buNone/>
              <a:defRPr sz="11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500"/>
              </a:spcBef>
              <a:spcAft>
                <a:spcPts val="0"/>
              </a:spcAft>
              <a:buClr>
                <a:srgbClr val="000000"/>
              </a:buClr>
              <a:buSzPts val="900"/>
              <a:buFont typeface="Arial"/>
              <a:buNone/>
              <a:defRPr sz="9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5_Title and Content">
  <p:cSld name="5_Title and Content">
    <p:spTree>
      <p:nvGrpSpPr>
        <p:cNvPr id="1" name="Shape 94"/>
        <p:cNvGrpSpPr/>
        <p:nvPr/>
      </p:nvGrpSpPr>
      <p:grpSpPr>
        <a:xfrm>
          <a:off x="0" y="0"/>
          <a:ext cx="0" cy="0"/>
          <a:chOff x="0" y="0"/>
          <a:chExt cx="0" cy="0"/>
        </a:xfrm>
      </p:grpSpPr>
      <p:sp>
        <p:nvSpPr>
          <p:cNvPr id="95" name="Google Shape;95;p19"/>
          <p:cNvSpPr/>
          <p:nvPr/>
        </p:nvSpPr>
        <p:spPr>
          <a:xfrm>
            <a:off x="5126636" y="-20171"/>
            <a:ext cx="4219382" cy="4944140"/>
          </a:xfrm>
          <a:prstGeom prst="rect">
            <a:avLst/>
          </a:prstGeom>
          <a:solidFill>
            <a:srgbClr val="002060">
              <a:alpha val="19215"/>
            </a:srgbClr>
          </a:solidFill>
          <a:ln>
            <a:noFill/>
          </a:ln>
          <a:effectLst>
            <a:outerShdw blurRad="38100" dist="23000" dir="5400000" rotWithShape="0">
              <a:srgbClr val="000000">
                <a:alpha val="34901"/>
              </a:srgbClr>
            </a:outerShdw>
          </a:effectLst>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96" name="Google Shape;96;p19"/>
          <p:cNvSpPr>
            <a:spLocks noGrp="1"/>
          </p:cNvSpPr>
          <p:nvPr>
            <p:ph type="pic" idx="2"/>
          </p:nvPr>
        </p:nvSpPr>
        <p:spPr>
          <a:xfrm>
            <a:off x="5456144" y="534521"/>
            <a:ext cx="3287806" cy="3416115"/>
          </a:xfrm>
          <a:prstGeom prst="rect">
            <a:avLst/>
          </a:prstGeom>
          <a:noFill/>
          <a:ln>
            <a:noFill/>
          </a:ln>
        </p:spPr>
      </p:sp>
      <p:pic>
        <p:nvPicPr>
          <p:cNvPr id="97" name="Google Shape;97;p19" descr="Picture 5"/>
          <p:cNvPicPr preferRelativeResize="0"/>
          <p:nvPr/>
        </p:nvPicPr>
        <p:blipFill rotWithShape="1">
          <a:blip r:embed="rId2">
            <a:alphaModFix/>
          </a:blip>
          <a:srcRect/>
          <a:stretch/>
        </p:blipFill>
        <p:spPr>
          <a:xfrm>
            <a:off x="6852099" y="5731528"/>
            <a:ext cx="1184148" cy="431513"/>
          </a:xfrm>
          <a:prstGeom prst="rect">
            <a:avLst/>
          </a:prstGeom>
          <a:noFill/>
          <a:ln>
            <a:noFill/>
          </a:ln>
        </p:spPr>
      </p:pic>
      <p:sp>
        <p:nvSpPr>
          <p:cNvPr id="98" name="Google Shape;98;p19"/>
          <p:cNvSpPr>
            <a:spLocks noGrp="1"/>
          </p:cNvSpPr>
          <p:nvPr>
            <p:ph type="pic" idx="3"/>
          </p:nvPr>
        </p:nvSpPr>
        <p:spPr>
          <a:xfrm>
            <a:off x="14489375" y="238124"/>
            <a:ext cx="3671063" cy="5208387"/>
          </a:xfrm>
          <a:prstGeom prst="rect">
            <a:avLst/>
          </a:prstGeom>
          <a:noFill/>
          <a:ln>
            <a:noFill/>
          </a:ln>
        </p:spPr>
      </p:sp>
      <p:sp>
        <p:nvSpPr>
          <p:cNvPr id="99" name="Google Shape;99;p19"/>
          <p:cNvSpPr txBox="1">
            <a:spLocks noGrp="1"/>
          </p:cNvSpPr>
          <p:nvPr>
            <p:ph type="title"/>
          </p:nvPr>
        </p:nvSpPr>
        <p:spPr>
          <a:xfrm>
            <a:off x="9627052" y="1007813"/>
            <a:ext cx="4622348" cy="666206"/>
          </a:xfrm>
          <a:prstGeom prst="rect">
            <a:avLst/>
          </a:prstGeom>
          <a:noFill/>
          <a:ln>
            <a:noFill/>
          </a:ln>
        </p:spPr>
        <p:txBody>
          <a:bodyPr spcFirstLastPara="1" wrap="square" lIns="68575" tIns="34275" rIns="68575" bIns="34275" anchor="t" anchorCtr="0">
            <a:noAutofit/>
          </a:bodyPr>
          <a:lstStyle>
            <a:lvl1pPr marR="0" lvl="0"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9pPr>
          </a:lstStyle>
          <a:p>
            <a:endParaRPr/>
          </a:p>
        </p:txBody>
      </p:sp>
      <p:sp>
        <p:nvSpPr>
          <p:cNvPr id="100" name="Google Shape;100;p19"/>
          <p:cNvSpPr txBox="1">
            <a:spLocks noGrp="1"/>
          </p:cNvSpPr>
          <p:nvPr>
            <p:ph type="body" idx="1"/>
          </p:nvPr>
        </p:nvSpPr>
        <p:spPr>
          <a:xfrm>
            <a:off x="9627052" y="1765052"/>
            <a:ext cx="4622348" cy="2626745"/>
          </a:xfrm>
          <a:prstGeom prst="rect">
            <a:avLst/>
          </a:prstGeom>
          <a:noFill/>
          <a:ln>
            <a:noFill/>
          </a:ln>
        </p:spPr>
        <p:txBody>
          <a:bodyPr spcFirstLastPara="1" wrap="square" lIns="68575" tIns="34275" rIns="68575" bIns="34275" anchor="t" anchorCtr="0">
            <a:noAutofit/>
          </a:bodyPr>
          <a:lstStyle>
            <a:lvl1pPr marL="457200" marR="0" lvl="0"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1pPr>
            <a:lvl2pPr marL="914400" marR="0" lvl="1"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5pPr>
            <a:lvl6pPr marL="2743200" marR="0" lvl="5"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6pPr>
            <a:lvl7pPr marL="3200400" marR="0" lvl="6"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7pPr>
            <a:lvl8pPr marL="3657600" marR="0" lvl="7"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8pPr>
            <a:lvl9pPr marL="4114800" marR="0" lvl="8"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9pPr>
          </a:lstStyle>
          <a:p>
            <a:endParaRPr/>
          </a:p>
        </p:txBody>
      </p:sp>
      <p:sp>
        <p:nvSpPr>
          <p:cNvPr id="101" name="Google Shape;101;p19"/>
          <p:cNvSpPr txBox="1">
            <a:spLocks noGrp="1"/>
          </p:cNvSpPr>
          <p:nvPr>
            <p:ph type="body" idx="4"/>
          </p:nvPr>
        </p:nvSpPr>
        <p:spPr>
          <a:xfrm>
            <a:off x="9619442" y="672150"/>
            <a:ext cx="4241282" cy="200587"/>
          </a:xfrm>
          <a:prstGeom prst="rect">
            <a:avLst/>
          </a:prstGeom>
          <a:noFill/>
          <a:ln>
            <a:noFill/>
          </a:ln>
        </p:spPr>
        <p:txBody>
          <a:bodyPr spcFirstLastPara="1" wrap="square" lIns="68575" tIns="34275" rIns="68575" bIns="34275" anchor="t" anchorCtr="0">
            <a:noAutofit/>
          </a:bodyPr>
          <a:lstStyle>
            <a:lvl1pPr marL="457200" marR="0" lvl="0"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1pPr>
            <a:lvl2pPr marL="914400" marR="0" lvl="1"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5pPr>
            <a:lvl6pPr marL="2743200" marR="0" lvl="5"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6pPr>
            <a:lvl7pPr marL="3200400" marR="0" lvl="6"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7pPr>
            <a:lvl8pPr marL="3657600" marR="0" lvl="7"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8pPr>
            <a:lvl9pPr marL="4114800" marR="0" lvl="8"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9pPr>
          </a:lstStyle>
          <a:p>
            <a:endParaRPr/>
          </a:p>
        </p:txBody>
      </p:sp>
      <p:sp>
        <p:nvSpPr>
          <p:cNvPr id="102" name="Google Shape;102;p19"/>
          <p:cNvSpPr txBox="1">
            <a:spLocks noGrp="1"/>
          </p:cNvSpPr>
          <p:nvPr>
            <p:ph type="sldNum" idx="12"/>
          </p:nvPr>
        </p:nvSpPr>
        <p:spPr>
          <a:xfrm>
            <a:off x="6847915" y="45386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03" name="Google Shape;103;p19"/>
          <p:cNvSpPr/>
          <p:nvPr/>
        </p:nvSpPr>
        <p:spPr>
          <a:xfrm>
            <a:off x="0" y="4538663"/>
            <a:ext cx="9144000" cy="604838"/>
          </a:xfrm>
          <a:prstGeom prst="rect">
            <a:avLst/>
          </a:prstGeom>
          <a:solidFill>
            <a:srgbClr val="0E1D42"/>
          </a:solidFill>
          <a:ln w="25400" cap="flat" cmpd="sng">
            <a:solidFill>
              <a:srgbClr val="0E1D42"/>
            </a:solidFill>
            <a:prstDash val="solid"/>
            <a:round/>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04" name="Google Shape;104;p19"/>
          <p:cNvSpPr txBox="1">
            <a:spLocks noGrp="1"/>
          </p:cNvSpPr>
          <p:nvPr>
            <p:ph type="body" idx="5"/>
          </p:nvPr>
        </p:nvSpPr>
        <p:spPr>
          <a:xfrm>
            <a:off x="400050" y="1377112"/>
            <a:ext cx="4219382" cy="54649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1pPr>
            <a:lvl2pPr marL="914400" marR="0" lvl="1"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2pPr>
            <a:lvl3pPr marL="1371600" marR="0" lvl="2"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3pPr>
            <a:lvl4pPr marL="1828800" marR="0" lvl="3"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4pPr>
            <a:lvl5pPr marL="2286000" marR="0" lvl="4" indent="-228600" algn="l" rtl="0">
              <a:lnSpc>
                <a:spcPct val="100000"/>
              </a:lnSpc>
              <a:spcBef>
                <a:spcPts val="500"/>
              </a:spcBef>
              <a:spcAft>
                <a:spcPts val="0"/>
              </a:spcAft>
              <a:buClr>
                <a:srgbClr val="FAA31B"/>
              </a:buClr>
              <a:buSzPts val="2400"/>
              <a:buFont typeface="Arial"/>
              <a:buNone/>
              <a:defRPr sz="2400" b="0" i="0" u="none" strike="noStrike" cap="none">
                <a:solidFill>
                  <a:srgbClr val="FAA31B"/>
                </a:solidFill>
                <a:latin typeface="Gentium Plus"/>
                <a:ea typeface="Gentium Plus"/>
                <a:cs typeface="Gentium Plus"/>
                <a:sym typeface="Gentium Plus"/>
              </a:defRPr>
            </a:lvl5pPr>
            <a:lvl6pPr marL="2743200" marR="0" lvl="5"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6pPr>
            <a:lvl7pPr marL="3200400" marR="0" lvl="6"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7pPr>
            <a:lvl8pPr marL="3657600" marR="0" lvl="7"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8pPr>
            <a:lvl9pPr marL="4114800" marR="0" lvl="8"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9pPr>
          </a:lstStyle>
          <a:p>
            <a:endParaRPr/>
          </a:p>
        </p:txBody>
      </p:sp>
      <p:pic>
        <p:nvPicPr>
          <p:cNvPr id="105" name="Google Shape;105;p19" descr="A black background with white text&#10;&#10;Description automatically generated"/>
          <p:cNvPicPr preferRelativeResize="0"/>
          <p:nvPr/>
        </p:nvPicPr>
        <p:blipFill rotWithShape="1">
          <a:blip r:embed="rId3">
            <a:alphaModFix/>
          </a:blip>
          <a:srcRect/>
          <a:stretch/>
        </p:blipFill>
        <p:spPr>
          <a:xfrm>
            <a:off x="6322776" y="4538663"/>
            <a:ext cx="2082835" cy="555422"/>
          </a:xfrm>
          <a:prstGeom prst="rect">
            <a:avLst/>
          </a:prstGeom>
          <a:noFill/>
          <a:ln>
            <a:noFill/>
          </a:ln>
        </p:spPr>
      </p:pic>
      <p:sp>
        <p:nvSpPr>
          <p:cNvPr id="106" name="Google Shape;106;p19"/>
          <p:cNvSpPr txBox="1">
            <a:spLocks noGrp="1"/>
          </p:cNvSpPr>
          <p:nvPr>
            <p:ph type="subTitle" idx="6"/>
          </p:nvPr>
        </p:nvSpPr>
        <p:spPr>
          <a:xfrm>
            <a:off x="408919" y="2003330"/>
            <a:ext cx="4210513" cy="299381"/>
          </a:xfrm>
          <a:prstGeom prst="rect">
            <a:avLst/>
          </a:prstGeom>
          <a:noFill/>
          <a:ln>
            <a:noFill/>
          </a:ln>
        </p:spPr>
        <p:txBody>
          <a:bodyPr spcFirstLastPara="1" wrap="square" lIns="68575" tIns="34275" rIns="68575" bIns="34275" anchor="t" anchorCtr="0">
            <a:normAutofit/>
          </a:bodyPr>
          <a:lstStyle>
            <a:lvl1pPr marR="0" lvl="0" algn="l" rtl="0">
              <a:lnSpc>
                <a:spcPct val="100000"/>
              </a:lnSpc>
              <a:spcBef>
                <a:spcPts val="500"/>
              </a:spcBef>
              <a:spcAft>
                <a:spcPts val="0"/>
              </a:spcAft>
              <a:buClr>
                <a:srgbClr val="0F1D42"/>
              </a:buClr>
              <a:buSzPts val="1500"/>
              <a:buFont typeface="Arial"/>
              <a:buNone/>
              <a:defRPr sz="1500" b="0" i="0" u="none" strike="noStrike" cap="none">
                <a:solidFill>
                  <a:srgbClr val="0F1D42"/>
                </a:solidFill>
                <a:latin typeface="Heebo"/>
                <a:ea typeface="Heebo"/>
                <a:cs typeface="Heebo"/>
                <a:sym typeface="Heebo"/>
              </a:defRPr>
            </a:lvl1pPr>
            <a:lvl2pPr marR="0" lvl="1" algn="ctr" rtl="0">
              <a:lnSpc>
                <a:spcPct val="100000"/>
              </a:lnSpc>
              <a:spcBef>
                <a:spcPts val="500"/>
              </a:spcBef>
              <a:spcAft>
                <a:spcPts val="0"/>
              </a:spcAft>
              <a:buClr>
                <a:srgbClr val="000000"/>
              </a:buClr>
              <a:buSzPts val="1500"/>
              <a:buFont typeface="Arial"/>
              <a:buNone/>
              <a:defRPr sz="1500" b="0" i="0" u="none" strike="noStrike" cap="none">
                <a:solidFill>
                  <a:srgbClr val="000000"/>
                </a:solidFill>
                <a:latin typeface="Calibri"/>
                <a:ea typeface="Calibri"/>
                <a:cs typeface="Calibri"/>
                <a:sym typeface="Calibri"/>
              </a:defRPr>
            </a:lvl2pPr>
            <a:lvl3pPr marR="0" lvl="2" algn="ctr" rtl="0">
              <a:lnSpc>
                <a:spcPct val="100000"/>
              </a:lnSpc>
              <a:spcBef>
                <a:spcPts val="50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3pPr>
            <a:lvl4pPr marR="0" lvl="3"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4pPr>
            <a:lvl5pPr marR="0" lvl="4"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5pPr>
            <a:lvl6pPr marR="0" lvl="5"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6pPr>
            <a:lvl7pPr marR="0" lvl="6"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7pPr>
            <a:lvl8pPr marR="0" lvl="7"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8pPr>
            <a:lvl9pPr marR="0" lvl="8"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9pPr>
          </a:lstStyle>
          <a:p>
            <a:endParaRPr/>
          </a:p>
        </p:txBody>
      </p:sp>
      <p:sp>
        <p:nvSpPr>
          <p:cNvPr id="107" name="Google Shape;107;p19"/>
          <p:cNvSpPr txBox="1">
            <a:spLocks noGrp="1"/>
          </p:cNvSpPr>
          <p:nvPr>
            <p:ph type="body" idx="7"/>
          </p:nvPr>
        </p:nvSpPr>
        <p:spPr>
          <a:xfrm>
            <a:off x="400051" y="2421814"/>
            <a:ext cx="4230427" cy="142934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50000"/>
              </a:lnSpc>
              <a:spcBef>
                <a:spcPts val="500"/>
              </a:spcBef>
              <a:spcAft>
                <a:spcPts val="0"/>
              </a:spcAft>
              <a:buClr>
                <a:srgbClr val="0F1D42"/>
              </a:buClr>
              <a:buSzPts val="1200"/>
              <a:buFont typeface="Arial"/>
              <a:buNone/>
              <a:defRPr sz="1200" b="0" i="0" u="none" strike="noStrike" cap="none">
                <a:solidFill>
                  <a:srgbClr val="0F1D42"/>
                </a:solidFill>
                <a:latin typeface="Heebo Light"/>
                <a:ea typeface="Heebo Light"/>
                <a:cs typeface="Heebo Light"/>
                <a:sym typeface="Heebo Light"/>
              </a:defRPr>
            </a:lvl1pPr>
            <a:lvl2pPr marL="914400" marR="0" lvl="1" indent="-228600" algn="l" rtl="0">
              <a:lnSpc>
                <a:spcPct val="100000"/>
              </a:lnSpc>
              <a:spcBef>
                <a:spcPts val="500"/>
              </a:spcBef>
              <a:spcAft>
                <a:spcPts val="0"/>
              </a:spcAft>
              <a:buClr>
                <a:srgbClr val="000000"/>
              </a:buClr>
              <a:buSzPts val="1100"/>
              <a:buFont typeface="Arial"/>
              <a:buNone/>
              <a:defRPr sz="11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500"/>
              </a:spcBef>
              <a:spcAft>
                <a:spcPts val="0"/>
              </a:spcAft>
              <a:buClr>
                <a:srgbClr val="000000"/>
              </a:buClr>
              <a:buSzPts val="900"/>
              <a:buFont typeface="Arial"/>
              <a:buNone/>
              <a:defRPr sz="9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6_Title Only">
  <p:cSld name="6_Title Only">
    <p:spTree>
      <p:nvGrpSpPr>
        <p:cNvPr id="1" name="Shape 108"/>
        <p:cNvGrpSpPr/>
        <p:nvPr/>
      </p:nvGrpSpPr>
      <p:grpSpPr>
        <a:xfrm>
          <a:off x="0" y="0"/>
          <a:ext cx="0" cy="0"/>
          <a:chOff x="0" y="0"/>
          <a:chExt cx="0" cy="0"/>
        </a:xfrm>
      </p:grpSpPr>
      <p:pic>
        <p:nvPicPr>
          <p:cNvPr id="109" name="Google Shape;109;p20" descr="A blue and white logo&#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10" name="Google Shape;110;p20"/>
          <p:cNvSpPr txBox="1">
            <a:spLocks noGrp="1"/>
          </p:cNvSpPr>
          <p:nvPr>
            <p:ph type="title"/>
          </p:nvPr>
        </p:nvSpPr>
        <p:spPr>
          <a:xfrm>
            <a:off x="594986" y="3085367"/>
            <a:ext cx="4183160" cy="654781"/>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FAA31B"/>
              </a:buClr>
              <a:buSzPts val="3600"/>
              <a:buFont typeface="Gentium Plus"/>
              <a:buNone/>
              <a:defRPr sz="3600" b="0" i="0" u="none" strike="noStrike" cap="none">
                <a:solidFill>
                  <a:srgbClr val="FAA31B"/>
                </a:solidFill>
                <a:latin typeface="Gentium Plus"/>
                <a:ea typeface="Gentium Plus"/>
                <a:cs typeface="Gentium Plus"/>
                <a:sym typeface="Gentium Plus"/>
              </a:defRPr>
            </a:lvl1pPr>
            <a:lvl2pPr marR="0" lvl="1"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9pPr>
          </a:lstStyle>
          <a:p>
            <a:endParaRPr/>
          </a:p>
        </p:txBody>
      </p:sp>
      <p:sp>
        <p:nvSpPr>
          <p:cNvPr id="111" name="Google Shape;111;p20"/>
          <p:cNvSpPr txBox="1">
            <a:spLocks noGrp="1"/>
          </p:cNvSpPr>
          <p:nvPr>
            <p:ph type="body" idx="1"/>
          </p:nvPr>
        </p:nvSpPr>
        <p:spPr>
          <a:xfrm>
            <a:off x="595429" y="3901711"/>
            <a:ext cx="4182666" cy="38219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500"/>
              </a:spcBef>
              <a:spcAft>
                <a:spcPts val="0"/>
              </a:spcAft>
              <a:buClr>
                <a:schemeClr val="lt1"/>
              </a:buClr>
              <a:buSzPts val="1800"/>
              <a:buFont typeface="Arial"/>
              <a:buNone/>
              <a:defRPr sz="1800" b="0" i="0" u="none" strike="noStrike" cap="none">
                <a:solidFill>
                  <a:schemeClr val="lt1"/>
                </a:solidFill>
                <a:latin typeface="Heebo"/>
                <a:ea typeface="Heebo"/>
                <a:cs typeface="Heebo"/>
                <a:sym typeface="Heebo"/>
              </a:defRPr>
            </a:lvl1pPr>
            <a:lvl2pPr marL="914400" marR="0" lvl="1"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6pPr>
            <a:lvl7pPr marL="3200400" marR="0" lvl="6"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7pPr>
            <a:lvl8pPr marL="3657600" marR="0" lvl="7"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8pPr>
            <a:lvl9pPr marL="4114800" marR="0" lvl="8" indent="-381000" algn="l" rtl="0">
              <a:lnSpc>
                <a:spcPct val="10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9pPr>
          </a:lstStyle>
          <a:p>
            <a:endParaRPr/>
          </a:p>
        </p:txBody>
      </p:sp>
      <p:pic>
        <p:nvPicPr>
          <p:cNvPr id="112" name="Google Shape;112;p20" descr="A black background with white text&#10;&#10;Description automatically generated"/>
          <p:cNvPicPr preferRelativeResize="0"/>
          <p:nvPr/>
        </p:nvPicPr>
        <p:blipFill rotWithShape="1">
          <a:blip r:embed="rId3">
            <a:alphaModFix/>
          </a:blip>
          <a:srcRect/>
          <a:stretch/>
        </p:blipFill>
        <p:spPr>
          <a:xfrm>
            <a:off x="594986" y="1205249"/>
            <a:ext cx="2470617" cy="65883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5_Title Only">
  <p:cSld name="5_Title Only">
    <p:spTree>
      <p:nvGrpSpPr>
        <p:cNvPr id="1" name="Shape 113"/>
        <p:cNvGrpSpPr/>
        <p:nvPr/>
      </p:nvGrpSpPr>
      <p:grpSpPr>
        <a:xfrm>
          <a:off x="0" y="0"/>
          <a:ext cx="0" cy="0"/>
          <a:chOff x="0" y="0"/>
          <a:chExt cx="0" cy="0"/>
        </a:xfrm>
      </p:grpSpPr>
      <p:pic>
        <p:nvPicPr>
          <p:cNvPr id="114" name="Google Shape;114;p21" descr="A blue and white logo&#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15" name="Google Shape;115;p21"/>
          <p:cNvSpPr txBox="1">
            <a:spLocks noGrp="1"/>
          </p:cNvSpPr>
          <p:nvPr>
            <p:ph type="sldNum" idx="12"/>
          </p:nvPr>
        </p:nvSpPr>
        <p:spPr>
          <a:xfrm>
            <a:off x="6781800" y="4686301"/>
            <a:ext cx="251899" cy="249816"/>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
        <p:nvSpPr>
          <p:cNvPr id="116" name="Google Shape;116;p21"/>
          <p:cNvSpPr txBox="1">
            <a:spLocks noGrp="1"/>
          </p:cNvSpPr>
          <p:nvPr>
            <p:ph type="title"/>
          </p:nvPr>
        </p:nvSpPr>
        <p:spPr>
          <a:xfrm>
            <a:off x="521132" y="850170"/>
            <a:ext cx="4183160" cy="654781"/>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FAA31B"/>
              </a:buClr>
              <a:buSzPts val="1400"/>
              <a:buFont typeface="Arial"/>
              <a:buNone/>
              <a:defRPr sz="1400" b="0" i="0" u="none" strike="noStrike" cap="none">
                <a:solidFill>
                  <a:srgbClr val="FAA31B"/>
                </a:solidFill>
                <a:latin typeface="Gentium Plus"/>
                <a:ea typeface="Gentium Plus"/>
                <a:cs typeface="Gentium Plus"/>
                <a:sym typeface="Gentium Plus"/>
              </a:defRPr>
            </a:lvl1pPr>
            <a:lvl2pPr marR="0" lvl="1"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9pPr>
          </a:lstStyle>
          <a:p>
            <a:endParaRPr/>
          </a:p>
        </p:txBody>
      </p:sp>
      <p:sp>
        <p:nvSpPr>
          <p:cNvPr id="117" name="Google Shape;117;p21"/>
          <p:cNvSpPr txBox="1">
            <a:spLocks noGrp="1"/>
          </p:cNvSpPr>
          <p:nvPr>
            <p:ph type="subTitle" idx="1"/>
          </p:nvPr>
        </p:nvSpPr>
        <p:spPr>
          <a:xfrm>
            <a:off x="3983302" y="1823077"/>
            <a:ext cx="4922152" cy="299381"/>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500"/>
              </a:spcBef>
              <a:spcAft>
                <a:spcPts val="0"/>
              </a:spcAft>
              <a:buClr>
                <a:schemeClr val="lt1"/>
              </a:buClr>
              <a:buSzPts val="1800"/>
              <a:buFont typeface="Arial"/>
              <a:buNone/>
              <a:defRPr sz="1800" b="0" i="0" u="none" strike="noStrike" cap="none">
                <a:solidFill>
                  <a:schemeClr val="lt1"/>
                </a:solidFill>
                <a:latin typeface="Heebo"/>
                <a:ea typeface="Heebo"/>
                <a:cs typeface="Heebo"/>
                <a:sym typeface="Heebo"/>
              </a:defRPr>
            </a:lvl1pPr>
            <a:lvl2pPr marR="0" lvl="1" algn="ctr" rtl="0">
              <a:lnSpc>
                <a:spcPct val="100000"/>
              </a:lnSpc>
              <a:spcBef>
                <a:spcPts val="500"/>
              </a:spcBef>
              <a:spcAft>
                <a:spcPts val="0"/>
              </a:spcAft>
              <a:buClr>
                <a:srgbClr val="000000"/>
              </a:buClr>
              <a:buSzPts val="1500"/>
              <a:buFont typeface="Arial"/>
              <a:buNone/>
              <a:defRPr sz="1500" b="0" i="0" u="none" strike="noStrike" cap="none">
                <a:solidFill>
                  <a:srgbClr val="000000"/>
                </a:solidFill>
                <a:latin typeface="Calibri"/>
                <a:ea typeface="Calibri"/>
                <a:cs typeface="Calibri"/>
                <a:sym typeface="Calibri"/>
              </a:defRPr>
            </a:lvl2pPr>
            <a:lvl3pPr marR="0" lvl="2" algn="ctr" rtl="0">
              <a:lnSpc>
                <a:spcPct val="100000"/>
              </a:lnSpc>
              <a:spcBef>
                <a:spcPts val="50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3pPr>
            <a:lvl4pPr marR="0" lvl="3"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4pPr>
            <a:lvl5pPr marR="0" lvl="4"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5pPr>
            <a:lvl6pPr marR="0" lvl="5"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6pPr>
            <a:lvl7pPr marR="0" lvl="6"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7pPr>
            <a:lvl8pPr marR="0" lvl="7"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8pPr>
            <a:lvl9pPr marR="0" lvl="8"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9pPr>
          </a:lstStyle>
          <a:p>
            <a:endParaRPr/>
          </a:p>
        </p:txBody>
      </p:sp>
      <p:sp>
        <p:nvSpPr>
          <p:cNvPr id="118" name="Google Shape;118;p21"/>
          <p:cNvSpPr txBox="1"/>
          <p:nvPr/>
        </p:nvSpPr>
        <p:spPr>
          <a:xfrm>
            <a:off x="3983301" y="2290893"/>
            <a:ext cx="4922152" cy="299381"/>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5408F"/>
              </a:buClr>
              <a:buSzPts val="2100"/>
              <a:buFont typeface="Arial"/>
              <a:buNone/>
            </a:pPr>
            <a:r>
              <a:rPr lang="en-GB" sz="2100" b="0" i="0" u="none" strike="noStrike" cap="none">
                <a:solidFill>
                  <a:srgbClr val="25408F"/>
                </a:solidFill>
                <a:latin typeface="Heebo Medium"/>
                <a:ea typeface="Heebo Medium"/>
                <a:cs typeface="Heebo Medium"/>
                <a:sym typeface="Heebo Medium"/>
              </a:rPr>
              <a:t>Guidelines for Engagement</a:t>
            </a:r>
            <a:endParaRPr sz="110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a:xfrm>
            <a:off x="3358402" y="2006738"/>
            <a:ext cx="4918777" cy="694791"/>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FAA31B"/>
              </a:buClr>
              <a:buSzPts val="3000"/>
              <a:buFont typeface="Gentium Plus"/>
              <a:buNone/>
              <a:defRPr sz="3000" b="0" i="0" u="none" strike="noStrike" cap="none">
                <a:solidFill>
                  <a:srgbClr val="FAA31B"/>
                </a:solidFill>
                <a:latin typeface="Gentium Plus"/>
                <a:ea typeface="Gentium Plus"/>
                <a:cs typeface="Gentium Plus"/>
                <a:sym typeface="Gentium Plus"/>
              </a:defRPr>
            </a:lvl1pPr>
            <a:lvl2pPr marR="0" lvl="1"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9pPr>
          </a:lstStyle>
          <a:p>
            <a:endParaRPr/>
          </a:p>
        </p:txBody>
      </p:sp>
      <p:sp>
        <p:nvSpPr>
          <p:cNvPr id="121" name="Google Shape;121;p22"/>
          <p:cNvSpPr txBox="1">
            <a:spLocks noGrp="1"/>
          </p:cNvSpPr>
          <p:nvPr>
            <p:ph type="subTitle" idx="1"/>
          </p:nvPr>
        </p:nvSpPr>
        <p:spPr>
          <a:xfrm>
            <a:off x="3358402" y="2804071"/>
            <a:ext cx="4918777" cy="299381"/>
          </a:xfrm>
          <a:prstGeom prst="rect">
            <a:avLst/>
          </a:prstGeom>
          <a:noFill/>
          <a:ln>
            <a:noFill/>
          </a:ln>
        </p:spPr>
        <p:txBody>
          <a:bodyPr spcFirstLastPara="1" wrap="square" lIns="68575" tIns="34275" rIns="68575" bIns="34275" anchor="t" anchorCtr="0">
            <a:normAutofit/>
          </a:bodyPr>
          <a:lstStyle>
            <a:lvl1pPr marR="0" lvl="0" algn="l" rtl="0">
              <a:lnSpc>
                <a:spcPct val="100000"/>
              </a:lnSpc>
              <a:spcBef>
                <a:spcPts val="500"/>
              </a:spcBef>
              <a:spcAft>
                <a:spcPts val="0"/>
              </a:spcAft>
              <a:buClr>
                <a:srgbClr val="0F1D42"/>
              </a:buClr>
              <a:buSzPts val="1500"/>
              <a:buFont typeface="Arial"/>
              <a:buNone/>
              <a:defRPr sz="1500" b="0" i="0" u="none" strike="noStrike" cap="none">
                <a:solidFill>
                  <a:srgbClr val="0F1D42"/>
                </a:solidFill>
                <a:latin typeface="Heebo"/>
                <a:ea typeface="Heebo"/>
                <a:cs typeface="Heebo"/>
                <a:sym typeface="Heebo"/>
              </a:defRPr>
            </a:lvl1pPr>
            <a:lvl2pPr marR="0" lvl="1" algn="ctr" rtl="0">
              <a:lnSpc>
                <a:spcPct val="100000"/>
              </a:lnSpc>
              <a:spcBef>
                <a:spcPts val="500"/>
              </a:spcBef>
              <a:spcAft>
                <a:spcPts val="0"/>
              </a:spcAft>
              <a:buClr>
                <a:srgbClr val="000000"/>
              </a:buClr>
              <a:buSzPts val="1500"/>
              <a:buFont typeface="Arial"/>
              <a:buNone/>
              <a:defRPr sz="1500" b="0" i="0" u="none" strike="noStrike" cap="none">
                <a:solidFill>
                  <a:srgbClr val="000000"/>
                </a:solidFill>
                <a:latin typeface="Calibri"/>
                <a:ea typeface="Calibri"/>
                <a:cs typeface="Calibri"/>
                <a:sym typeface="Calibri"/>
              </a:defRPr>
            </a:lvl2pPr>
            <a:lvl3pPr marR="0" lvl="2" algn="ctr" rtl="0">
              <a:lnSpc>
                <a:spcPct val="100000"/>
              </a:lnSpc>
              <a:spcBef>
                <a:spcPts val="50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3pPr>
            <a:lvl4pPr marR="0" lvl="3"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4pPr>
            <a:lvl5pPr marR="0" lvl="4"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5pPr>
            <a:lvl6pPr marR="0" lvl="5"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6pPr>
            <a:lvl7pPr marR="0" lvl="6"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7pPr>
            <a:lvl8pPr marR="0" lvl="7"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8pPr>
            <a:lvl9pPr marR="0" lvl="8" algn="ctr" rtl="0">
              <a:lnSpc>
                <a:spcPct val="100000"/>
              </a:lnSpc>
              <a:spcBef>
                <a:spcPts val="5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9pPr>
          </a:lstStyle>
          <a:p>
            <a:endParaRPr/>
          </a:p>
        </p:txBody>
      </p:sp>
      <p:sp>
        <p:nvSpPr>
          <p:cNvPr id="122" name="Google Shape;122;p22"/>
          <p:cNvSpPr txBox="1">
            <a:spLocks noGrp="1"/>
          </p:cNvSpPr>
          <p:nvPr>
            <p:ph type="body" idx="2"/>
          </p:nvPr>
        </p:nvSpPr>
        <p:spPr>
          <a:xfrm>
            <a:off x="3358402" y="3222555"/>
            <a:ext cx="4937567" cy="142934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50000"/>
              </a:lnSpc>
              <a:spcBef>
                <a:spcPts val="500"/>
              </a:spcBef>
              <a:spcAft>
                <a:spcPts val="0"/>
              </a:spcAft>
              <a:buClr>
                <a:srgbClr val="0F1D42"/>
              </a:buClr>
              <a:buSzPts val="1200"/>
              <a:buFont typeface="Arial"/>
              <a:buNone/>
              <a:defRPr sz="1200" b="0" i="0" u="none" strike="noStrike" cap="none">
                <a:solidFill>
                  <a:srgbClr val="0F1D42"/>
                </a:solidFill>
                <a:latin typeface="Heebo Light"/>
                <a:ea typeface="Heebo Light"/>
                <a:cs typeface="Heebo Light"/>
                <a:sym typeface="Heebo Light"/>
              </a:defRPr>
            </a:lvl1pPr>
            <a:lvl2pPr marL="914400" marR="0" lvl="1" indent="-228600" algn="l" rtl="0">
              <a:lnSpc>
                <a:spcPct val="100000"/>
              </a:lnSpc>
              <a:spcBef>
                <a:spcPts val="500"/>
              </a:spcBef>
              <a:spcAft>
                <a:spcPts val="0"/>
              </a:spcAft>
              <a:buClr>
                <a:srgbClr val="000000"/>
              </a:buClr>
              <a:buSzPts val="1100"/>
              <a:buFont typeface="Arial"/>
              <a:buNone/>
              <a:defRPr sz="11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500"/>
              </a:spcBef>
              <a:spcAft>
                <a:spcPts val="0"/>
              </a:spcAft>
              <a:buClr>
                <a:srgbClr val="000000"/>
              </a:buClr>
              <a:buSzPts val="900"/>
              <a:buFont typeface="Arial"/>
              <a:buNone/>
              <a:defRPr sz="9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500"/>
              </a:spcBef>
              <a:spcAft>
                <a:spcPts val="0"/>
              </a:spcAft>
              <a:buClr>
                <a:srgbClr val="000000"/>
              </a:buClr>
              <a:buSzPts val="800"/>
              <a:buFont typeface="Arial"/>
              <a:buNone/>
              <a:defRPr sz="800" b="0" i="0" u="none" strike="noStrike" cap="none">
                <a:solidFill>
                  <a:srgbClr val="000000"/>
                </a:solidFill>
                <a:latin typeface="Calibri"/>
                <a:ea typeface="Calibri"/>
                <a:cs typeface="Calibri"/>
                <a:sym typeface="Calibri"/>
              </a:defRPr>
            </a:lvl9pPr>
          </a:lstStyle>
          <a:p>
            <a:endParaRPr/>
          </a:p>
        </p:txBody>
      </p:sp>
      <p:sp>
        <p:nvSpPr>
          <p:cNvPr id="123" name="Google Shape;123;p22"/>
          <p:cNvSpPr/>
          <p:nvPr/>
        </p:nvSpPr>
        <p:spPr>
          <a:xfrm>
            <a:off x="0" y="0"/>
            <a:ext cx="2874309" cy="5143500"/>
          </a:xfrm>
          <a:prstGeom prst="rect">
            <a:avLst/>
          </a:prstGeom>
          <a:solidFill>
            <a:schemeClr val="accent5"/>
          </a:solidFill>
          <a:ln w="254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400"/>
              <a:buFont typeface="Calibri"/>
              <a:buNone/>
            </a:pPr>
            <a:endParaRPr sz="1400" b="0" i="0" u="none" strike="noStrike" cap="none">
              <a:solidFill>
                <a:srgbClr val="FFFFFF"/>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 Id="rId9" Type="http://schemas.openxmlformats.org/officeDocument/2006/relationships/image" Target="../media/image4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9.xml"/><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5"/>
          <p:cNvSpPr txBox="1">
            <a:spLocks noGrp="1"/>
          </p:cNvSpPr>
          <p:nvPr>
            <p:ph type="title"/>
          </p:nvPr>
        </p:nvSpPr>
        <p:spPr>
          <a:xfrm>
            <a:off x="553169" y="3587173"/>
            <a:ext cx="4183200" cy="654900"/>
          </a:xfrm>
          <a:prstGeom prst="rect">
            <a:avLst/>
          </a:prstGeom>
          <a:noFill/>
          <a:ln>
            <a:noFill/>
          </a:ln>
        </p:spPr>
        <p:txBody>
          <a:bodyPr spcFirstLastPara="1" wrap="square" lIns="68575" tIns="34275" rIns="68575" bIns="34275" anchor="t" anchorCtr="0">
            <a:normAutofit/>
          </a:bodyPr>
          <a:lstStyle/>
          <a:p>
            <a:pPr marL="0" lvl="0" indent="0" algn="ctr" rtl="0">
              <a:lnSpc>
                <a:spcPct val="100000"/>
              </a:lnSpc>
              <a:spcBef>
                <a:spcPts val="0"/>
              </a:spcBef>
              <a:spcAft>
                <a:spcPts val="0"/>
              </a:spcAft>
              <a:buClr>
                <a:srgbClr val="FAA31B"/>
              </a:buClr>
              <a:buSzPts val="3600"/>
              <a:buFont typeface="Gentium Plus"/>
              <a:buNone/>
            </a:pPr>
            <a:r>
              <a:rPr lang="en-GB"/>
              <a:t>Welcome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7"/>
          <p:cNvSpPr>
            <a:spLocks noGrp="1"/>
          </p:cNvSpPr>
          <p:nvPr>
            <p:ph type="pic" idx="3"/>
          </p:nvPr>
        </p:nvSpPr>
        <p:spPr>
          <a:xfrm>
            <a:off x="14489375" y="238124"/>
            <a:ext cx="3671100" cy="5208300"/>
          </a:xfrm>
          <a:prstGeom prst="rect">
            <a:avLst/>
          </a:prstGeom>
        </p:spPr>
        <p:txBody>
          <a:bodyPr/>
          <a:lstStyle/>
          <a:p>
            <a:endParaRPr lang="en-US"/>
          </a:p>
        </p:txBody>
      </p:sp>
      <p:sp>
        <p:nvSpPr>
          <p:cNvPr id="315" name="Google Shape;315;p47"/>
          <p:cNvSpPr txBox="1">
            <a:spLocks noGrp="1"/>
          </p:cNvSpPr>
          <p:nvPr>
            <p:ph type="title"/>
          </p:nvPr>
        </p:nvSpPr>
        <p:spPr>
          <a:xfrm>
            <a:off x="9627052" y="1007813"/>
            <a:ext cx="4622400" cy="6663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endParaRPr/>
          </a:p>
        </p:txBody>
      </p:sp>
      <p:sp>
        <p:nvSpPr>
          <p:cNvPr id="316" name="Google Shape;316;p47"/>
          <p:cNvSpPr txBox="1">
            <a:spLocks noGrp="1"/>
          </p:cNvSpPr>
          <p:nvPr>
            <p:ph type="body" idx="1"/>
          </p:nvPr>
        </p:nvSpPr>
        <p:spPr>
          <a:xfrm>
            <a:off x="9627052" y="1765052"/>
            <a:ext cx="4622400" cy="2626800"/>
          </a:xfrm>
          <a:prstGeom prst="rect">
            <a:avLst/>
          </a:prstGeom>
        </p:spPr>
        <p:txBody>
          <a:bodyPr spcFirstLastPara="1" wrap="square" lIns="68575" tIns="34275" rIns="68575" bIns="34275" anchor="t" anchorCtr="0">
            <a:noAutofit/>
          </a:bodyPr>
          <a:lstStyle/>
          <a:p>
            <a:pPr marL="0" lvl="0" indent="0" algn="l" rtl="0">
              <a:spcBef>
                <a:spcPts val="500"/>
              </a:spcBef>
              <a:spcAft>
                <a:spcPts val="0"/>
              </a:spcAft>
              <a:buNone/>
            </a:pPr>
            <a:endParaRPr/>
          </a:p>
        </p:txBody>
      </p:sp>
      <p:sp>
        <p:nvSpPr>
          <p:cNvPr id="317" name="Google Shape;317;p47"/>
          <p:cNvSpPr txBox="1">
            <a:spLocks noGrp="1"/>
          </p:cNvSpPr>
          <p:nvPr>
            <p:ph type="body" idx="4"/>
          </p:nvPr>
        </p:nvSpPr>
        <p:spPr>
          <a:xfrm>
            <a:off x="9619442" y="672150"/>
            <a:ext cx="4241400" cy="200700"/>
          </a:xfrm>
          <a:prstGeom prst="rect">
            <a:avLst/>
          </a:prstGeom>
        </p:spPr>
        <p:txBody>
          <a:bodyPr spcFirstLastPara="1" wrap="square" lIns="68575" tIns="34275" rIns="68575" bIns="34275" anchor="t" anchorCtr="0">
            <a:noAutofit/>
          </a:bodyPr>
          <a:lstStyle/>
          <a:p>
            <a:pPr marL="0" lvl="0" indent="0" algn="l" rtl="0">
              <a:spcBef>
                <a:spcPts val="500"/>
              </a:spcBef>
              <a:spcAft>
                <a:spcPts val="0"/>
              </a:spcAft>
              <a:buNone/>
            </a:pPr>
            <a:endParaRPr/>
          </a:p>
        </p:txBody>
      </p:sp>
      <p:sp>
        <p:nvSpPr>
          <p:cNvPr id="318" name="Google Shape;318;p47"/>
          <p:cNvSpPr txBox="1"/>
          <p:nvPr/>
        </p:nvSpPr>
        <p:spPr>
          <a:xfrm>
            <a:off x="405450" y="1127537"/>
            <a:ext cx="4219500" cy="5466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GB" sz="2700">
                <a:solidFill>
                  <a:srgbClr val="FAA31B"/>
                </a:solidFill>
                <a:latin typeface="Gentium Plus"/>
                <a:ea typeface="Gentium Plus"/>
                <a:cs typeface="Gentium Plus"/>
                <a:sym typeface="Gentium Plus"/>
              </a:rPr>
              <a:t>Aligning Messaging </a:t>
            </a:r>
            <a:endParaRPr sz="2700">
              <a:solidFill>
                <a:srgbClr val="FAA31B"/>
              </a:solidFill>
              <a:latin typeface="Gentium Plus"/>
              <a:ea typeface="Gentium Plus"/>
              <a:cs typeface="Gentium Plus"/>
              <a:sym typeface="Gentium Plus"/>
            </a:endParaRPr>
          </a:p>
          <a:p>
            <a:pPr marL="0" lvl="0" indent="0" algn="l" rtl="0">
              <a:spcBef>
                <a:spcPts val="0"/>
              </a:spcBef>
              <a:spcAft>
                <a:spcPts val="0"/>
              </a:spcAft>
              <a:buNone/>
            </a:pPr>
            <a:r>
              <a:rPr lang="en-GB" sz="2700">
                <a:solidFill>
                  <a:srgbClr val="FAA31B"/>
                </a:solidFill>
                <a:latin typeface="Gentium Plus"/>
                <a:ea typeface="Gentium Plus"/>
                <a:cs typeface="Gentium Plus"/>
                <a:sym typeface="Gentium Plus"/>
              </a:rPr>
              <a:t>to Brand Strategy</a:t>
            </a:r>
            <a:endParaRPr sz="2700">
              <a:solidFill>
                <a:srgbClr val="FAA31B"/>
              </a:solidFill>
              <a:latin typeface="Gentium Plus"/>
              <a:ea typeface="Gentium Plus"/>
              <a:cs typeface="Gentium Plus"/>
              <a:sym typeface="Gentium Plus"/>
            </a:endParaRPr>
          </a:p>
          <a:p>
            <a:pPr marL="0" lvl="0" indent="0" algn="l" rtl="0">
              <a:spcBef>
                <a:spcPts val="500"/>
              </a:spcBef>
              <a:spcAft>
                <a:spcPts val="0"/>
              </a:spcAft>
              <a:buNone/>
            </a:pPr>
            <a:endParaRPr sz="2700">
              <a:solidFill>
                <a:srgbClr val="FAA31B"/>
              </a:solidFill>
              <a:latin typeface="Gentium Plus"/>
              <a:ea typeface="Gentium Plus"/>
              <a:cs typeface="Gentium Plus"/>
              <a:sym typeface="Gentium Plus"/>
            </a:endParaRPr>
          </a:p>
        </p:txBody>
      </p:sp>
      <p:sp>
        <p:nvSpPr>
          <p:cNvPr id="319" name="Google Shape;319;p47"/>
          <p:cNvSpPr txBox="1"/>
          <p:nvPr/>
        </p:nvSpPr>
        <p:spPr>
          <a:xfrm>
            <a:off x="400051" y="2157589"/>
            <a:ext cx="4230300" cy="1429200"/>
          </a:xfrm>
          <a:prstGeom prst="rect">
            <a:avLst/>
          </a:prstGeom>
          <a:noFill/>
          <a:ln>
            <a:noFill/>
          </a:ln>
        </p:spPr>
        <p:txBody>
          <a:bodyPr spcFirstLastPara="1" wrap="square" lIns="68575" tIns="34275" rIns="68575" bIns="34275" anchor="t" anchorCtr="0">
            <a:noAutofit/>
          </a:bodyPr>
          <a:lstStyle/>
          <a:p>
            <a:pPr marL="457200" lvl="0" indent="-317500" algn="l" rtl="0">
              <a:lnSpc>
                <a:spcPct val="150000"/>
              </a:lnSpc>
              <a:spcBef>
                <a:spcPts val="500"/>
              </a:spcBef>
              <a:spcAft>
                <a:spcPts val="0"/>
              </a:spcAft>
              <a:buClr>
                <a:srgbClr val="0F1D42"/>
              </a:buClr>
              <a:buSzPts val="1400"/>
              <a:buFont typeface="Heebo Light"/>
              <a:buChar char="●"/>
            </a:pPr>
            <a:r>
              <a:rPr lang="en-GB">
                <a:solidFill>
                  <a:srgbClr val="0F1D42"/>
                </a:solidFill>
                <a:latin typeface="Heebo Light"/>
                <a:ea typeface="Heebo Light"/>
                <a:cs typeface="Heebo Light"/>
                <a:sym typeface="Heebo Light"/>
              </a:rPr>
              <a:t>Name of organisation</a:t>
            </a:r>
            <a:endParaRPr>
              <a:solidFill>
                <a:srgbClr val="0F1D42"/>
              </a:solidFill>
              <a:latin typeface="Heebo Light"/>
              <a:ea typeface="Heebo Light"/>
              <a:cs typeface="Heebo Light"/>
              <a:sym typeface="Heebo Light"/>
            </a:endParaRPr>
          </a:p>
          <a:p>
            <a:pPr marL="457200" lvl="0" indent="-317500" algn="l" rtl="0">
              <a:lnSpc>
                <a:spcPct val="150000"/>
              </a:lnSpc>
              <a:spcBef>
                <a:spcPts val="0"/>
              </a:spcBef>
              <a:spcAft>
                <a:spcPts val="0"/>
              </a:spcAft>
              <a:buClr>
                <a:srgbClr val="0F1D42"/>
              </a:buClr>
              <a:buSzPts val="1400"/>
              <a:buFont typeface="Heebo Light"/>
              <a:buChar char="●"/>
            </a:pPr>
            <a:r>
              <a:rPr lang="en-GB">
                <a:solidFill>
                  <a:srgbClr val="0F1D42"/>
                </a:solidFill>
                <a:latin typeface="Heebo Light"/>
                <a:ea typeface="Heebo Light"/>
                <a:cs typeface="Heebo Light"/>
                <a:sym typeface="Heebo Light"/>
              </a:rPr>
              <a:t>Tagline</a:t>
            </a:r>
            <a:endParaRPr>
              <a:solidFill>
                <a:srgbClr val="0F1D42"/>
              </a:solidFill>
              <a:latin typeface="Heebo Light"/>
              <a:ea typeface="Heebo Light"/>
              <a:cs typeface="Heebo Light"/>
              <a:sym typeface="Heebo Light"/>
            </a:endParaRPr>
          </a:p>
          <a:p>
            <a:pPr marL="457200" lvl="0" indent="-317500" algn="l" rtl="0">
              <a:lnSpc>
                <a:spcPct val="150000"/>
              </a:lnSpc>
              <a:spcBef>
                <a:spcPts val="0"/>
              </a:spcBef>
              <a:spcAft>
                <a:spcPts val="0"/>
              </a:spcAft>
              <a:buClr>
                <a:srgbClr val="0F1D42"/>
              </a:buClr>
              <a:buSzPts val="1400"/>
              <a:buFont typeface="Heebo Light"/>
              <a:buChar char="●"/>
            </a:pPr>
            <a:r>
              <a:rPr lang="en-GB">
                <a:solidFill>
                  <a:srgbClr val="0F1D42"/>
                </a:solidFill>
                <a:latin typeface="Heebo Light"/>
                <a:ea typeface="Heebo Light"/>
                <a:cs typeface="Heebo Light"/>
                <a:sym typeface="Heebo Light"/>
              </a:rPr>
              <a:t>Voice &amp; tone</a:t>
            </a:r>
            <a:endParaRPr>
              <a:solidFill>
                <a:srgbClr val="0F1D42"/>
              </a:solidFill>
              <a:latin typeface="Heebo Light"/>
              <a:ea typeface="Heebo Light"/>
              <a:cs typeface="Heebo Light"/>
              <a:sym typeface="Heebo Light"/>
            </a:endParaRPr>
          </a:p>
          <a:p>
            <a:pPr marL="457200" lvl="0" indent="-317500" algn="l" rtl="0">
              <a:lnSpc>
                <a:spcPct val="150000"/>
              </a:lnSpc>
              <a:spcBef>
                <a:spcPts val="0"/>
              </a:spcBef>
              <a:spcAft>
                <a:spcPts val="0"/>
              </a:spcAft>
              <a:buClr>
                <a:srgbClr val="0F1D42"/>
              </a:buClr>
              <a:buSzPts val="1400"/>
              <a:buFont typeface="Heebo Light"/>
              <a:buChar char="●"/>
            </a:pPr>
            <a:r>
              <a:rPr lang="en-GB">
                <a:solidFill>
                  <a:srgbClr val="0F1D42"/>
                </a:solidFill>
                <a:latin typeface="Heebo Light"/>
                <a:ea typeface="Heebo Light"/>
                <a:cs typeface="Heebo Light"/>
                <a:sym typeface="Heebo Light"/>
              </a:rPr>
              <a:t>“About us” copy</a:t>
            </a:r>
            <a:endParaRPr>
              <a:solidFill>
                <a:srgbClr val="0F1D42"/>
              </a:solidFill>
              <a:latin typeface="Heebo Light"/>
              <a:ea typeface="Heebo Light"/>
              <a:cs typeface="Heebo Light"/>
              <a:sym typeface="Heebo Light"/>
            </a:endParaRPr>
          </a:p>
          <a:p>
            <a:pPr marL="457200" lvl="0" indent="-317500" algn="l" rtl="0">
              <a:lnSpc>
                <a:spcPct val="150000"/>
              </a:lnSpc>
              <a:spcBef>
                <a:spcPts val="0"/>
              </a:spcBef>
              <a:spcAft>
                <a:spcPts val="0"/>
              </a:spcAft>
              <a:buClr>
                <a:srgbClr val="0F1D42"/>
              </a:buClr>
              <a:buSzPts val="1400"/>
              <a:buFont typeface="Heebo Light"/>
              <a:buChar char="●"/>
            </a:pPr>
            <a:r>
              <a:rPr lang="en-GB">
                <a:solidFill>
                  <a:srgbClr val="0F1D42"/>
                </a:solidFill>
                <a:latin typeface="Heebo Light"/>
                <a:ea typeface="Heebo Light"/>
                <a:cs typeface="Heebo Light"/>
                <a:sym typeface="Heebo Light"/>
              </a:rPr>
              <a:t>Calls to action</a:t>
            </a:r>
            <a:endParaRPr>
              <a:solidFill>
                <a:srgbClr val="0F1D42"/>
              </a:solidFill>
              <a:latin typeface="Heebo Light"/>
              <a:ea typeface="Heebo Light"/>
              <a:cs typeface="Heebo Light"/>
              <a:sym typeface="Heebo Light"/>
            </a:endParaRPr>
          </a:p>
        </p:txBody>
      </p:sp>
      <p:pic>
        <p:nvPicPr>
          <p:cNvPr id="320" name="Google Shape;320;p47"/>
          <p:cNvPicPr preferRelativeResize="0"/>
          <p:nvPr/>
        </p:nvPicPr>
        <p:blipFill rotWithShape="1">
          <a:blip r:embed="rId3">
            <a:alphaModFix/>
          </a:blip>
          <a:srcRect l="17267" r="7786"/>
          <a:stretch/>
        </p:blipFill>
        <p:spPr>
          <a:xfrm>
            <a:off x="5123175" y="411700"/>
            <a:ext cx="4020825" cy="3690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8"/>
          <p:cNvSpPr txBox="1"/>
          <p:nvPr/>
        </p:nvSpPr>
        <p:spPr>
          <a:xfrm>
            <a:off x="391650" y="428750"/>
            <a:ext cx="8360700" cy="546600"/>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None/>
            </a:pPr>
            <a:r>
              <a:rPr lang="en-GB" sz="2700">
                <a:solidFill>
                  <a:srgbClr val="FAA31B"/>
                </a:solidFill>
                <a:latin typeface="Gentium Plus"/>
                <a:ea typeface="Gentium Plus"/>
                <a:cs typeface="Gentium Plus"/>
                <a:sym typeface="Gentium Plus"/>
              </a:rPr>
              <a:t>Examples </a:t>
            </a:r>
            <a:endParaRPr sz="2700">
              <a:solidFill>
                <a:srgbClr val="FAA31B"/>
              </a:solidFill>
              <a:latin typeface="Gentium Plus"/>
              <a:ea typeface="Gentium Plus"/>
              <a:cs typeface="Gentium Plus"/>
              <a:sym typeface="Gentium Plus"/>
            </a:endParaRPr>
          </a:p>
        </p:txBody>
      </p:sp>
      <p:sp>
        <p:nvSpPr>
          <p:cNvPr id="326" name="Google Shape;326;p48"/>
          <p:cNvSpPr/>
          <p:nvPr/>
        </p:nvSpPr>
        <p:spPr>
          <a:xfrm>
            <a:off x="319388" y="1314000"/>
            <a:ext cx="3995700" cy="3677100"/>
          </a:xfrm>
          <a:prstGeom prst="rect">
            <a:avLst/>
          </a:prstGeom>
          <a:solidFill>
            <a:srgbClr val="FAA31A"/>
          </a:solidFill>
          <a:ln w="9525" cap="flat" cmpd="sng">
            <a:solidFill>
              <a:srgbClr val="A7A7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7" name="Google Shape;327;p48"/>
          <p:cNvSpPr txBox="1"/>
          <p:nvPr/>
        </p:nvSpPr>
        <p:spPr>
          <a:xfrm>
            <a:off x="436263" y="1569050"/>
            <a:ext cx="3815100" cy="256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accent5"/>
                </a:solidFill>
                <a:latin typeface="Heebo"/>
                <a:ea typeface="Heebo"/>
                <a:cs typeface="Heebo"/>
                <a:sym typeface="Heebo"/>
              </a:rPr>
              <a:t>Example 1:</a:t>
            </a:r>
            <a:endParaRPr>
              <a:solidFill>
                <a:schemeClr val="accent5"/>
              </a:solidFill>
              <a:latin typeface="Heebo"/>
              <a:ea typeface="Heebo"/>
              <a:cs typeface="Heebo"/>
              <a:sym typeface="Heebo"/>
            </a:endParaRPr>
          </a:p>
          <a:p>
            <a:pPr marL="0" lvl="0" indent="0" algn="l" rtl="0">
              <a:lnSpc>
                <a:spcPct val="115000"/>
              </a:lnSpc>
              <a:spcBef>
                <a:spcPts val="1800"/>
              </a:spcBef>
              <a:spcAft>
                <a:spcPts val="0"/>
              </a:spcAft>
              <a:buNone/>
            </a:pPr>
            <a:r>
              <a:rPr lang="en-GB" sz="1700" b="1">
                <a:solidFill>
                  <a:schemeClr val="accent5"/>
                </a:solidFill>
                <a:latin typeface="Heebo"/>
                <a:ea typeface="Heebo"/>
                <a:cs typeface="Heebo"/>
                <a:sym typeface="Heebo"/>
              </a:rPr>
              <a:t>Together, we can end the water crisis</a:t>
            </a:r>
            <a:endParaRPr sz="1700" b="1">
              <a:solidFill>
                <a:schemeClr val="accent5"/>
              </a:solidFill>
              <a:latin typeface="Heebo"/>
              <a:ea typeface="Heebo"/>
              <a:cs typeface="Heebo"/>
              <a:sym typeface="Heebo"/>
            </a:endParaRPr>
          </a:p>
          <a:p>
            <a:pPr marL="0" lvl="0" indent="0" algn="l" rtl="0">
              <a:lnSpc>
                <a:spcPct val="115000"/>
              </a:lnSpc>
              <a:spcBef>
                <a:spcPts val="1200"/>
              </a:spcBef>
              <a:spcAft>
                <a:spcPts val="0"/>
              </a:spcAft>
              <a:buNone/>
            </a:pPr>
            <a:r>
              <a:rPr lang="en-GB" sz="1100">
                <a:solidFill>
                  <a:schemeClr val="accent5"/>
                </a:solidFill>
                <a:latin typeface="Heebo Light"/>
                <a:ea typeface="Heebo Light"/>
                <a:cs typeface="Heebo Light"/>
                <a:sym typeface="Heebo Light"/>
              </a:rPr>
              <a:t>Since [being] founded in 2006, we’ve been chasing one ambitious goal: ending the global water crisis. And while the water crisis is huge, we’re optimistic. We know how to solve the problem, and we make progress every day thanks to the help of local partners and generous supporters. If we work together, we believe everyone will have access to life’s most basic need within our lifetime.</a:t>
            </a:r>
            <a:endParaRPr sz="1100">
              <a:solidFill>
                <a:schemeClr val="accent5"/>
              </a:solidFill>
              <a:latin typeface="Heebo Light"/>
              <a:ea typeface="Heebo Light"/>
              <a:cs typeface="Heebo Light"/>
              <a:sym typeface="Heebo Light"/>
            </a:endParaRPr>
          </a:p>
          <a:p>
            <a:pPr marL="0" lvl="0" indent="0" algn="l" rtl="0">
              <a:spcBef>
                <a:spcPts val="1200"/>
              </a:spcBef>
              <a:spcAft>
                <a:spcPts val="0"/>
              </a:spcAft>
              <a:buNone/>
            </a:pPr>
            <a:endParaRPr>
              <a:latin typeface="Heebo"/>
              <a:ea typeface="Heebo"/>
              <a:cs typeface="Heebo"/>
              <a:sym typeface="Heebo"/>
            </a:endParaRPr>
          </a:p>
        </p:txBody>
      </p:sp>
      <p:sp>
        <p:nvSpPr>
          <p:cNvPr id="328" name="Google Shape;328;p48"/>
          <p:cNvSpPr/>
          <p:nvPr/>
        </p:nvSpPr>
        <p:spPr>
          <a:xfrm>
            <a:off x="4828913" y="1314000"/>
            <a:ext cx="3995700" cy="3677100"/>
          </a:xfrm>
          <a:prstGeom prst="rect">
            <a:avLst/>
          </a:prstGeom>
          <a:solidFill>
            <a:srgbClr val="24408E"/>
          </a:solidFill>
          <a:ln>
            <a:noFill/>
          </a:ln>
        </p:spPr>
        <p:txBody>
          <a:bodyPr spcFirstLastPara="1" wrap="square" lIns="91425" tIns="91425" rIns="91425" bIns="91425" anchor="t" anchorCtr="0">
            <a:noAutofit/>
          </a:bodyPr>
          <a:lstStyle/>
          <a:p>
            <a:pPr marL="0" marR="0" lvl="0" indent="0" algn="l" rtl="0">
              <a:lnSpc>
                <a:spcPct val="115000"/>
              </a:lnSpc>
              <a:spcBef>
                <a:spcPts val="1200"/>
              </a:spcBef>
              <a:spcAft>
                <a:spcPts val="1200"/>
              </a:spcAft>
              <a:buNone/>
            </a:pPr>
            <a:endParaRPr sz="1100">
              <a:solidFill>
                <a:srgbClr val="000000"/>
              </a:solidFill>
              <a:latin typeface="Heebo Light"/>
              <a:ea typeface="Heebo Light"/>
              <a:cs typeface="Heebo Light"/>
              <a:sym typeface="Heebo Light"/>
            </a:endParaRPr>
          </a:p>
        </p:txBody>
      </p:sp>
      <p:sp>
        <p:nvSpPr>
          <p:cNvPr id="329" name="Google Shape;329;p48"/>
          <p:cNvSpPr txBox="1"/>
          <p:nvPr/>
        </p:nvSpPr>
        <p:spPr>
          <a:xfrm>
            <a:off x="4945788" y="1569050"/>
            <a:ext cx="3815100" cy="2561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200"/>
              </a:spcBef>
              <a:spcAft>
                <a:spcPts val="0"/>
              </a:spcAft>
              <a:buNone/>
            </a:pPr>
            <a:r>
              <a:rPr lang="en-GB">
                <a:solidFill>
                  <a:srgbClr val="FFFFFF"/>
                </a:solidFill>
                <a:latin typeface="Heebo"/>
                <a:ea typeface="Heebo"/>
                <a:cs typeface="Heebo"/>
                <a:sym typeface="Heebo"/>
              </a:rPr>
              <a:t>Example 2:</a:t>
            </a:r>
            <a:endParaRPr>
              <a:solidFill>
                <a:srgbClr val="FFFFFF"/>
              </a:solidFill>
              <a:latin typeface="Heebo"/>
              <a:ea typeface="Heebo"/>
              <a:cs typeface="Heebo"/>
              <a:sym typeface="Heebo"/>
            </a:endParaRPr>
          </a:p>
          <a:p>
            <a:pPr marL="0" marR="0" lvl="0" indent="0" algn="l" rtl="0">
              <a:lnSpc>
                <a:spcPct val="115000"/>
              </a:lnSpc>
              <a:spcBef>
                <a:spcPts val="1200"/>
              </a:spcBef>
              <a:spcAft>
                <a:spcPts val="0"/>
              </a:spcAft>
              <a:buNone/>
            </a:pPr>
            <a:r>
              <a:rPr lang="en-GB" sz="1100">
                <a:solidFill>
                  <a:srgbClr val="FFFFFF"/>
                </a:solidFill>
                <a:latin typeface="Heebo Light"/>
                <a:ea typeface="Heebo Light"/>
                <a:cs typeface="Heebo Light"/>
                <a:sym typeface="Heebo Light"/>
              </a:rPr>
              <a:t>We are a team of builders. As engineers, marketers, implementers, fundraisers, volunteers and donors, each of us is building an important piece of a solution that lasts. Each engineering plan, pipe fitting, and installation is a piece of a solution that God is using to place communities around the world back to where He intended them to be. We believe we are following His blueprint. God never intended for some to have safe water and others to suffer. So each of our actions—in partnership with yours—adds up to lives saved.</a:t>
            </a:r>
            <a:endParaRPr sz="1100">
              <a:solidFill>
                <a:srgbClr val="FFFFFF"/>
              </a:solidFill>
              <a:latin typeface="Heebo Light"/>
              <a:ea typeface="Heebo Light"/>
              <a:cs typeface="Heebo Light"/>
              <a:sym typeface="Heebo Light"/>
            </a:endParaRPr>
          </a:p>
          <a:p>
            <a:pPr marL="0" marR="0" lvl="0" indent="0" algn="l" rtl="0">
              <a:lnSpc>
                <a:spcPct val="115000"/>
              </a:lnSpc>
              <a:spcBef>
                <a:spcPts val="1200"/>
              </a:spcBef>
              <a:spcAft>
                <a:spcPts val="1200"/>
              </a:spcAft>
              <a:buNone/>
            </a:pPr>
            <a:endParaRPr sz="1100">
              <a:solidFill>
                <a:srgbClr val="FFFFFF"/>
              </a:solidFill>
              <a:latin typeface="Heebo Light"/>
              <a:ea typeface="Heebo Light"/>
              <a:cs typeface="Heebo Light"/>
              <a:sym typeface="Heebo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9"/>
          <p:cNvSpPr>
            <a:spLocks noGrp="1"/>
          </p:cNvSpPr>
          <p:nvPr>
            <p:ph type="pic" idx="3"/>
          </p:nvPr>
        </p:nvSpPr>
        <p:spPr>
          <a:xfrm>
            <a:off x="14489375" y="238124"/>
            <a:ext cx="3671100" cy="5208300"/>
          </a:xfrm>
          <a:prstGeom prst="rect">
            <a:avLst/>
          </a:prstGeom>
        </p:spPr>
        <p:txBody>
          <a:bodyPr/>
          <a:lstStyle/>
          <a:p>
            <a:endParaRPr lang="en-US"/>
          </a:p>
        </p:txBody>
      </p:sp>
      <p:sp>
        <p:nvSpPr>
          <p:cNvPr id="335" name="Google Shape;335;p49"/>
          <p:cNvSpPr txBox="1">
            <a:spLocks noGrp="1"/>
          </p:cNvSpPr>
          <p:nvPr>
            <p:ph type="title"/>
          </p:nvPr>
        </p:nvSpPr>
        <p:spPr>
          <a:xfrm>
            <a:off x="9627052" y="1007813"/>
            <a:ext cx="4622400" cy="6663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endParaRPr/>
          </a:p>
        </p:txBody>
      </p:sp>
      <p:sp>
        <p:nvSpPr>
          <p:cNvPr id="336" name="Google Shape;336;p49"/>
          <p:cNvSpPr txBox="1">
            <a:spLocks noGrp="1"/>
          </p:cNvSpPr>
          <p:nvPr>
            <p:ph type="body" idx="1"/>
          </p:nvPr>
        </p:nvSpPr>
        <p:spPr>
          <a:xfrm>
            <a:off x="9627052" y="1765052"/>
            <a:ext cx="4622400" cy="2626800"/>
          </a:xfrm>
          <a:prstGeom prst="rect">
            <a:avLst/>
          </a:prstGeom>
        </p:spPr>
        <p:txBody>
          <a:bodyPr spcFirstLastPara="1" wrap="square" lIns="68575" tIns="34275" rIns="68575" bIns="34275" anchor="t" anchorCtr="0">
            <a:noAutofit/>
          </a:bodyPr>
          <a:lstStyle/>
          <a:p>
            <a:pPr marL="0" lvl="0" indent="0" algn="l" rtl="0">
              <a:spcBef>
                <a:spcPts val="500"/>
              </a:spcBef>
              <a:spcAft>
                <a:spcPts val="0"/>
              </a:spcAft>
              <a:buNone/>
            </a:pPr>
            <a:endParaRPr/>
          </a:p>
        </p:txBody>
      </p:sp>
      <p:sp>
        <p:nvSpPr>
          <p:cNvPr id="337" name="Google Shape;337;p49"/>
          <p:cNvSpPr txBox="1">
            <a:spLocks noGrp="1"/>
          </p:cNvSpPr>
          <p:nvPr>
            <p:ph type="body" idx="4"/>
          </p:nvPr>
        </p:nvSpPr>
        <p:spPr>
          <a:xfrm>
            <a:off x="9619442" y="672150"/>
            <a:ext cx="4241400" cy="200700"/>
          </a:xfrm>
          <a:prstGeom prst="rect">
            <a:avLst/>
          </a:prstGeom>
        </p:spPr>
        <p:txBody>
          <a:bodyPr spcFirstLastPara="1" wrap="square" lIns="68575" tIns="34275" rIns="68575" bIns="34275" anchor="t" anchorCtr="0">
            <a:noAutofit/>
          </a:bodyPr>
          <a:lstStyle/>
          <a:p>
            <a:pPr marL="0" lvl="0" indent="0" algn="l" rtl="0">
              <a:spcBef>
                <a:spcPts val="500"/>
              </a:spcBef>
              <a:spcAft>
                <a:spcPts val="0"/>
              </a:spcAft>
              <a:buNone/>
            </a:pPr>
            <a:endParaRPr/>
          </a:p>
        </p:txBody>
      </p:sp>
      <p:pic>
        <p:nvPicPr>
          <p:cNvPr id="338" name="Google Shape;338;p49"/>
          <p:cNvPicPr preferRelativeResize="0">
            <a:picLocks noGrp="1"/>
          </p:cNvPicPr>
          <p:nvPr>
            <p:ph type="pic" idx="2"/>
          </p:nvPr>
        </p:nvPicPr>
        <p:blipFill rotWithShape="1">
          <a:blip r:embed="rId3">
            <a:alphaModFix/>
          </a:blip>
          <a:srcRect l="1876" r="1886"/>
          <a:stretch/>
        </p:blipFill>
        <p:spPr>
          <a:xfrm>
            <a:off x="5533549" y="339324"/>
            <a:ext cx="938342" cy="975002"/>
          </a:xfrm>
          <a:prstGeom prst="rect">
            <a:avLst/>
          </a:prstGeom>
          <a:noFill/>
          <a:ln>
            <a:noFill/>
          </a:ln>
        </p:spPr>
      </p:pic>
      <p:sp>
        <p:nvSpPr>
          <p:cNvPr id="339" name="Google Shape;339;p49"/>
          <p:cNvSpPr txBox="1"/>
          <p:nvPr/>
        </p:nvSpPr>
        <p:spPr>
          <a:xfrm>
            <a:off x="405450" y="1067687"/>
            <a:ext cx="4219500" cy="546600"/>
          </a:xfrm>
          <a:prstGeom prst="rect">
            <a:avLst/>
          </a:prstGeom>
          <a:noFill/>
          <a:ln>
            <a:noFill/>
          </a:ln>
        </p:spPr>
        <p:txBody>
          <a:bodyPr spcFirstLastPara="1" wrap="square" lIns="68575" tIns="34275" rIns="68575" bIns="34275" anchor="t" anchorCtr="0">
            <a:noAutofit/>
          </a:bodyPr>
          <a:lstStyle/>
          <a:p>
            <a:pPr marL="0" lvl="0" indent="0" algn="l" rtl="0">
              <a:spcBef>
                <a:spcPts val="500"/>
              </a:spcBef>
              <a:spcAft>
                <a:spcPts val="0"/>
              </a:spcAft>
              <a:buNone/>
            </a:pPr>
            <a:r>
              <a:rPr lang="en-GB" sz="2700">
                <a:solidFill>
                  <a:srgbClr val="FAA31B"/>
                </a:solidFill>
                <a:latin typeface="Gentium Plus"/>
                <a:ea typeface="Gentium Plus"/>
                <a:cs typeface="Gentium Plus"/>
                <a:sym typeface="Gentium Plus"/>
              </a:rPr>
              <a:t>Aligning Visuals </a:t>
            </a:r>
            <a:endParaRPr sz="2700">
              <a:solidFill>
                <a:srgbClr val="FAA31B"/>
              </a:solidFill>
              <a:latin typeface="Gentium Plus"/>
              <a:ea typeface="Gentium Plus"/>
              <a:cs typeface="Gentium Plus"/>
              <a:sym typeface="Gentium Plus"/>
            </a:endParaRPr>
          </a:p>
          <a:p>
            <a:pPr marL="0" lvl="0" indent="0" algn="l" rtl="0">
              <a:spcBef>
                <a:spcPts val="500"/>
              </a:spcBef>
              <a:spcAft>
                <a:spcPts val="0"/>
              </a:spcAft>
              <a:buNone/>
            </a:pPr>
            <a:r>
              <a:rPr lang="en-GB" sz="2700">
                <a:solidFill>
                  <a:srgbClr val="FAA31B"/>
                </a:solidFill>
                <a:latin typeface="Gentium Plus"/>
                <a:ea typeface="Gentium Plus"/>
                <a:cs typeface="Gentium Plus"/>
                <a:sym typeface="Gentium Plus"/>
              </a:rPr>
              <a:t>to Brand Strategy</a:t>
            </a:r>
            <a:endParaRPr sz="2700">
              <a:solidFill>
                <a:srgbClr val="FAA31B"/>
              </a:solidFill>
              <a:latin typeface="Gentium Plus"/>
              <a:ea typeface="Gentium Plus"/>
              <a:cs typeface="Gentium Plus"/>
              <a:sym typeface="Gentium Plus"/>
            </a:endParaRPr>
          </a:p>
        </p:txBody>
      </p:sp>
      <p:sp>
        <p:nvSpPr>
          <p:cNvPr id="340" name="Google Shape;340;p49"/>
          <p:cNvSpPr txBox="1"/>
          <p:nvPr/>
        </p:nvSpPr>
        <p:spPr>
          <a:xfrm>
            <a:off x="400051" y="2121989"/>
            <a:ext cx="4230300" cy="1429200"/>
          </a:xfrm>
          <a:prstGeom prst="rect">
            <a:avLst/>
          </a:prstGeom>
          <a:noFill/>
          <a:ln>
            <a:noFill/>
          </a:ln>
        </p:spPr>
        <p:txBody>
          <a:bodyPr spcFirstLastPara="1" wrap="square" lIns="68575" tIns="34275" rIns="68575" bIns="34275" anchor="t" anchorCtr="0">
            <a:noAutofit/>
          </a:bodyPr>
          <a:lstStyle/>
          <a:p>
            <a:pPr marL="457200" lvl="0" indent="-317500" algn="l" rtl="0">
              <a:lnSpc>
                <a:spcPct val="150000"/>
              </a:lnSpc>
              <a:spcBef>
                <a:spcPts val="500"/>
              </a:spcBef>
              <a:spcAft>
                <a:spcPts val="0"/>
              </a:spcAft>
              <a:buClr>
                <a:srgbClr val="0F1D42"/>
              </a:buClr>
              <a:buSzPts val="1400"/>
              <a:buChar char="●"/>
            </a:pPr>
            <a:r>
              <a:rPr lang="en-GB">
                <a:solidFill>
                  <a:srgbClr val="0F1D42"/>
                </a:solidFill>
                <a:latin typeface="Heebo Light"/>
                <a:ea typeface="Heebo Light"/>
                <a:cs typeface="Heebo Light"/>
                <a:sym typeface="Heebo Light"/>
              </a:rPr>
              <a:t>Logos</a:t>
            </a:r>
            <a:endParaRPr>
              <a:solidFill>
                <a:srgbClr val="0F1D42"/>
              </a:solidFill>
              <a:latin typeface="Heebo Light"/>
              <a:ea typeface="Heebo Light"/>
              <a:cs typeface="Heebo Light"/>
              <a:sym typeface="Heebo Light"/>
            </a:endParaRPr>
          </a:p>
          <a:p>
            <a:pPr marL="457200" lvl="0" indent="-317500" algn="l" rtl="0">
              <a:lnSpc>
                <a:spcPct val="150000"/>
              </a:lnSpc>
              <a:spcBef>
                <a:spcPts val="0"/>
              </a:spcBef>
              <a:spcAft>
                <a:spcPts val="0"/>
              </a:spcAft>
              <a:buClr>
                <a:srgbClr val="0F1D42"/>
              </a:buClr>
              <a:buSzPts val="1400"/>
              <a:buChar char="●"/>
            </a:pPr>
            <a:r>
              <a:rPr lang="en-GB">
                <a:solidFill>
                  <a:srgbClr val="0F1D42"/>
                </a:solidFill>
                <a:latin typeface="Heebo Light"/>
                <a:ea typeface="Heebo Light"/>
                <a:cs typeface="Heebo Light"/>
                <a:sym typeface="Heebo Light"/>
              </a:rPr>
              <a:t>Colours</a:t>
            </a:r>
            <a:endParaRPr>
              <a:solidFill>
                <a:srgbClr val="0F1D42"/>
              </a:solidFill>
              <a:latin typeface="Heebo Light"/>
              <a:ea typeface="Heebo Light"/>
              <a:cs typeface="Heebo Light"/>
              <a:sym typeface="Heebo Light"/>
            </a:endParaRPr>
          </a:p>
          <a:p>
            <a:pPr marL="457200" lvl="0" indent="-317500" algn="l" rtl="0">
              <a:lnSpc>
                <a:spcPct val="150000"/>
              </a:lnSpc>
              <a:spcBef>
                <a:spcPts val="0"/>
              </a:spcBef>
              <a:spcAft>
                <a:spcPts val="0"/>
              </a:spcAft>
              <a:buClr>
                <a:srgbClr val="0F1D42"/>
              </a:buClr>
              <a:buSzPts val="1400"/>
              <a:buChar char="●"/>
            </a:pPr>
            <a:r>
              <a:rPr lang="en-GB">
                <a:solidFill>
                  <a:srgbClr val="0F1D42"/>
                </a:solidFill>
                <a:latin typeface="Heebo Light"/>
                <a:ea typeface="Heebo Light"/>
                <a:cs typeface="Heebo Light"/>
                <a:sym typeface="Heebo Light"/>
              </a:rPr>
              <a:t>Fonts</a:t>
            </a:r>
            <a:endParaRPr>
              <a:solidFill>
                <a:srgbClr val="0F1D42"/>
              </a:solidFill>
              <a:latin typeface="Heebo Light"/>
              <a:ea typeface="Heebo Light"/>
              <a:cs typeface="Heebo Light"/>
              <a:sym typeface="Heebo Light"/>
            </a:endParaRPr>
          </a:p>
          <a:p>
            <a:pPr marL="457200" lvl="0" indent="-317500" algn="l" rtl="0">
              <a:lnSpc>
                <a:spcPct val="150000"/>
              </a:lnSpc>
              <a:spcBef>
                <a:spcPts val="0"/>
              </a:spcBef>
              <a:spcAft>
                <a:spcPts val="0"/>
              </a:spcAft>
              <a:buClr>
                <a:srgbClr val="0F1D42"/>
              </a:buClr>
              <a:buSzPts val="1400"/>
              <a:buChar char="●"/>
            </a:pPr>
            <a:r>
              <a:rPr lang="en-GB">
                <a:solidFill>
                  <a:srgbClr val="0F1D42"/>
                </a:solidFill>
                <a:latin typeface="Heebo Light"/>
                <a:ea typeface="Heebo Light"/>
                <a:cs typeface="Heebo Light"/>
                <a:sym typeface="Heebo Light"/>
              </a:rPr>
              <a:t>Boldness and structure of lines and shapes</a:t>
            </a:r>
            <a:endParaRPr>
              <a:solidFill>
                <a:srgbClr val="0F1D42"/>
              </a:solidFill>
              <a:latin typeface="Heebo Light"/>
              <a:ea typeface="Heebo Light"/>
              <a:cs typeface="Heebo Light"/>
              <a:sym typeface="Heebo Light"/>
            </a:endParaRPr>
          </a:p>
          <a:p>
            <a:pPr marL="457200" lvl="0" indent="-317500" algn="l" rtl="0">
              <a:lnSpc>
                <a:spcPct val="150000"/>
              </a:lnSpc>
              <a:spcBef>
                <a:spcPts val="0"/>
              </a:spcBef>
              <a:spcAft>
                <a:spcPts val="0"/>
              </a:spcAft>
              <a:buClr>
                <a:srgbClr val="0F1D42"/>
              </a:buClr>
              <a:buSzPts val="1400"/>
              <a:buChar char="●"/>
            </a:pPr>
            <a:r>
              <a:rPr lang="en-GB">
                <a:solidFill>
                  <a:srgbClr val="0F1D42"/>
                </a:solidFill>
                <a:latin typeface="Heebo Light"/>
                <a:ea typeface="Heebo Light"/>
                <a:cs typeface="Heebo Light"/>
                <a:sym typeface="Heebo Light"/>
              </a:rPr>
              <a:t>Symbols</a:t>
            </a:r>
            <a:endParaRPr>
              <a:solidFill>
                <a:srgbClr val="0F1D42"/>
              </a:solidFill>
              <a:latin typeface="Heebo Light"/>
              <a:ea typeface="Heebo Light"/>
              <a:cs typeface="Heebo Light"/>
              <a:sym typeface="Heebo Light"/>
            </a:endParaRPr>
          </a:p>
          <a:p>
            <a:pPr marL="457200" lvl="0" indent="-317500" algn="l" rtl="0">
              <a:lnSpc>
                <a:spcPct val="150000"/>
              </a:lnSpc>
              <a:spcBef>
                <a:spcPts val="0"/>
              </a:spcBef>
              <a:spcAft>
                <a:spcPts val="0"/>
              </a:spcAft>
              <a:buClr>
                <a:srgbClr val="0F1D42"/>
              </a:buClr>
              <a:buSzPts val="1400"/>
              <a:buChar char="●"/>
            </a:pPr>
            <a:r>
              <a:rPr lang="en-GB">
                <a:solidFill>
                  <a:srgbClr val="0F1D42"/>
                </a:solidFill>
                <a:latin typeface="Heebo Light"/>
                <a:ea typeface="Heebo Light"/>
                <a:cs typeface="Heebo Light"/>
                <a:sym typeface="Heebo Light"/>
              </a:rPr>
              <a:t>Photography style</a:t>
            </a:r>
            <a:endParaRPr>
              <a:solidFill>
                <a:srgbClr val="0F1D42"/>
              </a:solidFill>
              <a:latin typeface="Heebo Light"/>
              <a:ea typeface="Heebo Light"/>
              <a:cs typeface="Heebo Light"/>
              <a:sym typeface="Heebo Light"/>
            </a:endParaRPr>
          </a:p>
        </p:txBody>
      </p:sp>
      <p:pic>
        <p:nvPicPr>
          <p:cNvPr id="341" name="Google Shape;341;p49"/>
          <p:cNvPicPr preferRelativeResize="0"/>
          <p:nvPr/>
        </p:nvPicPr>
        <p:blipFill>
          <a:blip r:embed="rId4">
            <a:alphaModFix/>
          </a:blip>
          <a:stretch>
            <a:fillRect/>
          </a:stretch>
        </p:blipFill>
        <p:spPr>
          <a:xfrm>
            <a:off x="6920949" y="476962"/>
            <a:ext cx="1963110" cy="699736"/>
          </a:xfrm>
          <a:prstGeom prst="rect">
            <a:avLst/>
          </a:prstGeom>
          <a:noFill/>
          <a:ln>
            <a:noFill/>
          </a:ln>
        </p:spPr>
      </p:pic>
      <p:pic>
        <p:nvPicPr>
          <p:cNvPr id="342" name="Google Shape;342;p49"/>
          <p:cNvPicPr preferRelativeResize="0"/>
          <p:nvPr/>
        </p:nvPicPr>
        <p:blipFill>
          <a:blip r:embed="rId5">
            <a:alphaModFix/>
          </a:blip>
          <a:stretch>
            <a:fillRect/>
          </a:stretch>
        </p:blipFill>
        <p:spPr>
          <a:xfrm>
            <a:off x="5546350" y="1625950"/>
            <a:ext cx="1076475" cy="1076475"/>
          </a:xfrm>
          <a:prstGeom prst="rect">
            <a:avLst/>
          </a:prstGeom>
          <a:noFill/>
          <a:ln>
            <a:noFill/>
          </a:ln>
        </p:spPr>
      </p:pic>
      <p:pic>
        <p:nvPicPr>
          <p:cNvPr id="343" name="Google Shape;343;p49"/>
          <p:cNvPicPr preferRelativeResize="0"/>
          <p:nvPr/>
        </p:nvPicPr>
        <p:blipFill>
          <a:blip r:embed="rId6">
            <a:alphaModFix/>
          </a:blip>
          <a:stretch>
            <a:fillRect/>
          </a:stretch>
        </p:blipFill>
        <p:spPr>
          <a:xfrm>
            <a:off x="6945625" y="1625950"/>
            <a:ext cx="1913748" cy="1076475"/>
          </a:xfrm>
          <a:prstGeom prst="rect">
            <a:avLst/>
          </a:prstGeom>
          <a:noFill/>
          <a:ln>
            <a:noFill/>
          </a:ln>
        </p:spPr>
      </p:pic>
      <p:pic>
        <p:nvPicPr>
          <p:cNvPr id="344" name="Google Shape;344;p49"/>
          <p:cNvPicPr preferRelativeResize="0"/>
          <p:nvPr/>
        </p:nvPicPr>
        <p:blipFill>
          <a:blip r:embed="rId7">
            <a:alphaModFix/>
          </a:blip>
          <a:stretch>
            <a:fillRect/>
          </a:stretch>
        </p:blipFill>
        <p:spPr>
          <a:xfrm>
            <a:off x="6149337" y="2571758"/>
            <a:ext cx="2107075" cy="1325156"/>
          </a:xfrm>
          <a:prstGeom prst="rect">
            <a:avLst/>
          </a:prstGeom>
          <a:noFill/>
          <a:ln>
            <a:noFill/>
          </a:ln>
        </p:spPr>
      </p:pic>
      <p:pic>
        <p:nvPicPr>
          <p:cNvPr id="345" name="Google Shape;345;p49"/>
          <p:cNvPicPr preferRelativeResize="0"/>
          <p:nvPr/>
        </p:nvPicPr>
        <p:blipFill>
          <a:blip r:embed="rId8">
            <a:alphaModFix/>
          </a:blip>
          <a:stretch>
            <a:fillRect/>
          </a:stretch>
        </p:blipFill>
        <p:spPr>
          <a:xfrm>
            <a:off x="6231501" y="3696511"/>
            <a:ext cx="1942725" cy="61033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0"/>
          <p:cNvSpPr txBox="1"/>
          <p:nvPr/>
        </p:nvSpPr>
        <p:spPr>
          <a:xfrm>
            <a:off x="2424393" y="2006738"/>
            <a:ext cx="5852700" cy="6948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GB" sz="3000">
                <a:solidFill>
                  <a:srgbClr val="FAA31B"/>
                </a:solidFill>
                <a:latin typeface="Gentium Plus"/>
                <a:ea typeface="Gentium Plus"/>
                <a:cs typeface="Gentium Plus"/>
                <a:sym typeface="Gentium Plus"/>
              </a:rPr>
              <a:t>2. Understand Your Market</a:t>
            </a:r>
            <a:endParaRPr sz="3000">
              <a:solidFill>
                <a:srgbClr val="FAA31B"/>
              </a:solidFill>
              <a:latin typeface="Gentium Plus"/>
              <a:ea typeface="Gentium Plus"/>
              <a:cs typeface="Gentium Plus"/>
              <a:sym typeface="Gentium Plu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1"/>
          <p:cNvSpPr txBox="1"/>
          <p:nvPr/>
        </p:nvSpPr>
        <p:spPr>
          <a:xfrm>
            <a:off x="400050" y="935434"/>
            <a:ext cx="4622400" cy="4068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GB" sz="2400">
                <a:solidFill>
                  <a:srgbClr val="FAA31B"/>
                </a:solidFill>
                <a:latin typeface="Gentium Plus"/>
                <a:ea typeface="Gentium Plus"/>
                <a:cs typeface="Gentium Plus"/>
                <a:sym typeface="Gentium Plus"/>
              </a:rPr>
              <a:t>Know Your Audience</a:t>
            </a:r>
            <a:endParaRPr sz="2400">
              <a:solidFill>
                <a:srgbClr val="FAA31B"/>
              </a:solidFill>
              <a:latin typeface="Gentium Plus"/>
              <a:ea typeface="Gentium Plus"/>
              <a:cs typeface="Gentium Plus"/>
              <a:sym typeface="Gentium Plus"/>
            </a:endParaRPr>
          </a:p>
        </p:txBody>
      </p:sp>
      <p:sp>
        <p:nvSpPr>
          <p:cNvPr id="356" name="Google Shape;356;p51"/>
          <p:cNvSpPr txBox="1"/>
          <p:nvPr/>
        </p:nvSpPr>
        <p:spPr>
          <a:xfrm>
            <a:off x="400049" y="1991935"/>
            <a:ext cx="4172100" cy="2123400"/>
          </a:xfrm>
          <a:prstGeom prst="rect">
            <a:avLst/>
          </a:prstGeom>
          <a:noFill/>
          <a:ln>
            <a:noFill/>
          </a:ln>
        </p:spPr>
        <p:txBody>
          <a:bodyPr spcFirstLastPara="1" wrap="square" lIns="68575" tIns="34275" rIns="68575" bIns="34275" anchor="t" anchorCtr="0">
            <a:noAutofit/>
          </a:bodyPr>
          <a:lstStyle/>
          <a:p>
            <a:pPr marL="0" lvl="0" indent="0" algn="l" rtl="0">
              <a:lnSpc>
                <a:spcPct val="150000"/>
              </a:lnSpc>
              <a:spcBef>
                <a:spcPts val="500"/>
              </a:spcBef>
              <a:spcAft>
                <a:spcPts val="0"/>
              </a:spcAft>
              <a:buNone/>
            </a:pPr>
            <a:r>
              <a:rPr lang="en-GB" sz="1200" dirty="0">
                <a:solidFill>
                  <a:srgbClr val="0E1D41"/>
                </a:solidFill>
                <a:latin typeface="Heebo Light"/>
                <a:ea typeface="Heebo Light"/>
                <a:cs typeface="Heebo Light"/>
                <a:sym typeface="Heebo Light"/>
              </a:rPr>
              <a:t>You need to understand who your audience is – beyond </a:t>
            </a:r>
          </a:p>
          <a:p>
            <a:pPr marL="0" lvl="0" indent="0" algn="l" rtl="0">
              <a:lnSpc>
                <a:spcPct val="150000"/>
              </a:lnSpc>
              <a:spcBef>
                <a:spcPts val="500"/>
              </a:spcBef>
              <a:spcAft>
                <a:spcPts val="0"/>
              </a:spcAft>
              <a:buNone/>
            </a:pPr>
            <a:r>
              <a:rPr lang="en-GB" sz="1200" dirty="0">
                <a:solidFill>
                  <a:srgbClr val="0E1D41"/>
                </a:solidFill>
                <a:latin typeface="Heebo Light"/>
                <a:ea typeface="Heebo Light"/>
                <a:cs typeface="Heebo Light"/>
                <a:sym typeface="Heebo Light"/>
              </a:rPr>
              <a:t>their demographics – before you can reach them.</a:t>
            </a:r>
            <a:endParaRPr sz="1200" b="1" i="1" dirty="0">
              <a:solidFill>
                <a:srgbClr val="0E1D41"/>
              </a:solidFill>
              <a:latin typeface="Heebo"/>
              <a:ea typeface="Heebo"/>
              <a:cs typeface="Heebo"/>
              <a:sym typeface="Heebo"/>
            </a:endParaRPr>
          </a:p>
          <a:p>
            <a:pPr marL="457200" lvl="0" indent="-304800" algn="l" rtl="0">
              <a:lnSpc>
                <a:spcPct val="150000"/>
              </a:lnSpc>
              <a:spcBef>
                <a:spcPts val="500"/>
              </a:spcBef>
              <a:spcAft>
                <a:spcPts val="0"/>
              </a:spcAft>
              <a:buClr>
                <a:srgbClr val="0E1D41"/>
              </a:buClr>
              <a:buSzPts val="1200"/>
              <a:buChar char="●"/>
            </a:pPr>
            <a:r>
              <a:rPr lang="en-GB" sz="1200" b="1" dirty="0">
                <a:solidFill>
                  <a:srgbClr val="0E1D41"/>
                </a:solidFill>
                <a:latin typeface="Heebo"/>
                <a:ea typeface="Heebo"/>
                <a:cs typeface="Heebo"/>
                <a:sym typeface="Heebo"/>
              </a:rPr>
              <a:t>Qualitative Research</a:t>
            </a:r>
            <a:r>
              <a:rPr lang="en-GB" sz="1200" dirty="0">
                <a:solidFill>
                  <a:srgbClr val="0E1D41"/>
                </a:solidFill>
                <a:latin typeface="Heebo Light"/>
                <a:ea typeface="Heebo Light"/>
                <a:cs typeface="Heebo Light"/>
                <a:sym typeface="Heebo Light"/>
              </a:rPr>
              <a:t> (interviews, focus groups)</a:t>
            </a:r>
            <a:endParaRPr sz="1200" dirty="0">
              <a:solidFill>
                <a:srgbClr val="0E1D41"/>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E1D41"/>
              </a:buClr>
              <a:buSzPts val="1200"/>
              <a:buChar char="●"/>
            </a:pPr>
            <a:r>
              <a:rPr lang="en-GB" sz="1200" b="1" dirty="0">
                <a:solidFill>
                  <a:srgbClr val="0E1D41"/>
                </a:solidFill>
                <a:latin typeface="Heebo"/>
                <a:ea typeface="Heebo"/>
                <a:cs typeface="Heebo"/>
                <a:sym typeface="Heebo"/>
              </a:rPr>
              <a:t>Quantitative Research</a:t>
            </a:r>
            <a:r>
              <a:rPr lang="en-GB" sz="1200" dirty="0">
                <a:solidFill>
                  <a:srgbClr val="0E1D41"/>
                </a:solidFill>
                <a:latin typeface="Heebo Light"/>
                <a:ea typeface="Heebo Light"/>
                <a:cs typeface="Heebo Light"/>
                <a:sym typeface="Heebo Light"/>
              </a:rPr>
              <a:t> (surveys)</a:t>
            </a:r>
            <a:endParaRPr sz="1200" dirty="0">
              <a:solidFill>
                <a:srgbClr val="0E1D41"/>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E1D41"/>
              </a:buClr>
              <a:buSzPts val="1200"/>
              <a:buChar char="●"/>
            </a:pPr>
            <a:r>
              <a:rPr lang="en-GB" sz="1200" dirty="0">
                <a:solidFill>
                  <a:srgbClr val="0E1D41"/>
                </a:solidFill>
                <a:latin typeface="Heebo Light"/>
                <a:ea typeface="Heebo Light"/>
                <a:cs typeface="Heebo Light"/>
                <a:sym typeface="Heebo Light"/>
              </a:rPr>
              <a:t>Pull </a:t>
            </a:r>
            <a:r>
              <a:rPr lang="en-GB" sz="1200" b="1" dirty="0">
                <a:solidFill>
                  <a:srgbClr val="0E1D41"/>
                </a:solidFill>
                <a:latin typeface="Heebo"/>
                <a:ea typeface="Heebo"/>
                <a:cs typeface="Heebo"/>
                <a:sym typeface="Heebo"/>
              </a:rPr>
              <a:t>existing data</a:t>
            </a:r>
            <a:endParaRPr sz="1200" b="1" dirty="0">
              <a:solidFill>
                <a:srgbClr val="0E1D41"/>
              </a:solidFill>
              <a:latin typeface="Heebo"/>
              <a:ea typeface="Heebo"/>
              <a:cs typeface="Heebo"/>
              <a:sym typeface="Heebo"/>
            </a:endParaRPr>
          </a:p>
        </p:txBody>
      </p:sp>
      <p:pic>
        <p:nvPicPr>
          <p:cNvPr id="357" name="Google Shape;357;p51"/>
          <p:cNvPicPr preferRelativeResize="0"/>
          <p:nvPr/>
        </p:nvPicPr>
        <p:blipFill>
          <a:blip r:embed="rId3">
            <a:alphaModFix/>
          </a:blip>
          <a:stretch>
            <a:fillRect/>
          </a:stretch>
        </p:blipFill>
        <p:spPr>
          <a:xfrm>
            <a:off x="4338835" y="1208013"/>
            <a:ext cx="4765298" cy="2727474"/>
          </a:xfrm>
          <a:prstGeom prst="rect">
            <a:avLst/>
          </a:prstGeom>
          <a:noFill/>
          <a:ln w="9525" cap="flat" cmpd="sng">
            <a:solidFill>
              <a:srgbClr val="A7A7A7"/>
            </a:solidFill>
            <a:prstDash val="solid"/>
            <a:round/>
            <a:headEnd type="none" w="sm" len="sm"/>
            <a:tailEnd type="none" w="sm" len="sm"/>
          </a:ln>
        </p:spPr>
      </p:pic>
      <p:sp>
        <p:nvSpPr>
          <p:cNvPr id="358" name="Google Shape;358;p51"/>
          <p:cNvSpPr txBox="1"/>
          <p:nvPr/>
        </p:nvSpPr>
        <p:spPr>
          <a:xfrm>
            <a:off x="400050" y="1517365"/>
            <a:ext cx="5847900" cy="2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b="1">
                <a:solidFill>
                  <a:srgbClr val="0E1D41"/>
                </a:solidFill>
                <a:latin typeface="Heebo"/>
                <a:ea typeface="Heebo"/>
                <a:cs typeface="Heebo"/>
                <a:sym typeface="Heebo"/>
              </a:rPr>
              <a:t>Do you have an audience persona? </a:t>
            </a:r>
            <a:endParaRPr>
              <a:solidFill>
                <a:srgbClr val="0E1D4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2"/>
          <p:cNvSpPr/>
          <p:nvPr/>
        </p:nvSpPr>
        <p:spPr>
          <a:xfrm>
            <a:off x="828750" y="790650"/>
            <a:ext cx="7486500" cy="3562200"/>
          </a:xfrm>
          <a:prstGeom prst="rect">
            <a:avLst/>
          </a:prstGeom>
          <a:solidFill>
            <a:srgbClr val="EC1A23"/>
          </a:solidFill>
          <a:ln w="9525" cap="flat" cmpd="sng">
            <a:solidFill>
              <a:srgbClr val="A7A7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4" name="Google Shape;364;p52"/>
          <p:cNvSpPr txBox="1"/>
          <p:nvPr/>
        </p:nvSpPr>
        <p:spPr>
          <a:xfrm>
            <a:off x="2991000" y="2202300"/>
            <a:ext cx="31620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b="1">
                <a:solidFill>
                  <a:srgbClr val="FFFFFF"/>
                </a:solidFill>
                <a:latin typeface="Heebo"/>
                <a:ea typeface="Heebo"/>
                <a:cs typeface="Heebo"/>
                <a:sym typeface="Heebo"/>
              </a:rPr>
              <a:t>Wait!</a:t>
            </a:r>
            <a:endParaRPr sz="1800" b="1">
              <a:solidFill>
                <a:srgbClr val="FFFFFF"/>
              </a:solidFill>
              <a:latin typeface="Heebo"/>
              <a:ea typeface="Heebo"/>
              <a:cs typeface="Heebo"/>
              <a:sym typeface="Heebo"/>
            </a:endParaRPr>
          </a:p>
          <a:p>
            <a:pPr marL="0" lvl="0" indent="0" algn="ctr" rtl="0">
              <a:spcBef>
                <a:spcPts val="0"/>
              </a:spcBef>
              <a:spcAft>
                <a:spcPts val="0"/>
              </a:spcAft>
              <a:buNone/>
            </a:pPr>
            <a:r>
              <a:rPr lang="en-GB" sz="1800" b="1">
                <a:solidFill>
                  <a:srgbClr val="FFFFFF"/>
                </a:solidFill>
                <a:latin typeface="Heebo"/>
                <a:ea typeface="Heebo"/>
                <a:cs typeface="Heebo"/>
                <a:sym typeface="Heebo"/>
              </a:rPr>
              <a:t>Who is my audience??</a:t>
            </a:r>
            <a:endParaRPr sz="1800" b="1">
              <a:solidFill>
                <a:srgbClr val="FFFFFF"/>
              </a:solidFill>
              <a:latin typeface="Heebo"/>
              <a:ea typeface="Heebo"/>
              <a:cs typeface="Heebo"/>
              <a:sym typeface="Heeb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3"/>
          <p:cNvSpPr>
            <a:spLocks noGrp="1"/>
          </p:cNvSpPr>
          <p:nvPr>
            <p:ph type="pic" idx="2"/>
          </p:nvPr>
        </p:nvSpPr>
        <p:spPr>
          <a:xfrm>
            <a:off x="14489375" y="238124"/>
            <a:ext cx="3671100" cy="5208300"/>
          </a:xfrm>
          <a:prstGeom prst="rect">
            <a:avLst/>
          </a:prstGeom>
        </p:spPr>
        <p:txBody>
          <a:bodyPr/>
          <a:lstStyle/>
          <a:p>
            <a:endParaRPr lang="en-US"/>
          </a:p>
        </p:txBody>
      </p:sp>
      <p:sp>
        <p:nvSpPr>
          <p:cNvPr id="370" name="Google Shape;370;p53"/>
          <p:cNvSpPr txBox="1"/>
          <p:nvPr/>
        </p:nvSpPr>
        <p:spPr>
          <a:xfrm>
            <a:off x="400050" y="672704"/>
            <a:ext cx="4520400" cy="546600"/>
          </a:xfrm>
          <a:prstGeom prst="rect">
            <a:avLst/>
          </a:prstGeom>
          <a:noFill/>
          <a:ln>
            <a:noFill/>
          </a:ln>
        </p:spPr>
        <p:txBody>
          <a:bodyPr spcFirstLastPara="1" wrap="square" lIns="68575" tIns="34275" rIns="68575" bIns="34275" anchor="t" anchorCtr="0">
            <a:noAutofit/>
          </a:bodyPr>
          <a:lstStyle/>
          <a:p>
            <a:pPr marL="0" lvl="0" indent="0" algn="l" rtl="0">
              <a:spcBef>
                <a:spcPts val="500"/>
              </a:spcBef>
              <a:spcAft>
                <a:spcPts val="0"/>
              </a:spcAft>
              <a:buNone/>
            </a:pPr>
            <a:r>
              <a:rPr lang="en-GB" sz="2700">
                <a:solidFill>
                  <a:srgbClr val="FAA31B"/>
                </a:solidFill>
                <a:latin typeface="Gentium Plus"/>
                <a:ea typeface="Gentium Plus"/>
                <a:cs typeface="Gentium Plus"/>
                <a:sym typeface="Gentium Plus"/>
              </a:rPr>
              <a:t>Know Others in Your Space</a:t>
            </a:r>
            <a:endParaRPr sz="2700">
              <a:solidFill>
                <a:srgbClr val="FAA31B"/>
              </a:solidFill>
              <a:latin typeface="Gentium Plus"/>
              <a:ea typeface="Gentium Plus"/>
              <a:cs typeface="Gentium Plus"/>
              <a:sym typeface="Gentium Plus"/>
            </a:endParaRPr>
          </a:p>
        </p:txBody>
      </p:sp>
      <p:sp>
        <p:nvSpPr>
          <p:cNvPr id="371" name="Google Shape;371;p53"/>
          <p:cNvSpPr txBox="1"/>
          <p:nvPr/>
        </p:nvSpPr>
        <p:spPr>
          <a:xfrm>
            <a:off x="476250" y="1364966"/>
            <a:ext cx="5847900" cy="2994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GB" b="1">
                <a:solidFill>
                  <a:srgbClr val="0E1D41"/>
                </a:solidFill>
                <a:latin typeface="Heebo"/>
                <a:ea typeface="Heebo"/>
                <a:cs typeface="Heebo"/>
                <a:sym typeface="Heebo"/>
              </a:rPr>
              <a:t>What other organisations are similar to yours? What can you learn? </a:t>
            </a:r>
            <a:endParaRPr b="1">
              <a:solidFill>
                <a:srgbClr val="0E1D41"/>
              </a:solidFill>
              <a:latin typeface="Heebo"/>
              <a:ea typeface="Heebo"/>
              <a:cs typeface="Heebo"/>
              <a:sym typeface="Heebo"/>
            </a:endParaRPr>
          </a:p>
        </p:txBody>
      </p:sp>
      <p:sp>
        <p:nvSpPr>
          <p:cNvPr id="372" name="Google Shape;372;p53"/>
          <p:cNvSpPr txBox="1"/>
          <p:nvPr/>
        </p:nvSpPr>
        <p:spPr>
          <a:xfrm>
            <a:off x="467375" y="1783450"/>
            <a:ext cx="5875500" cy="2495700"/>
          </a:xfrm>
          <a:prstGeom prst="rect">
            <a:avLst/>
          </a:prstGeom>
          <a:noFill/>
          <a:ln>
            <a:noFill/>
          </a:ln>
        </p:spPr>
        <p:txBody>
          <a:bodyPr spcFirstLastPara="1" wrap="square" lIns="68575" tIns="34275" rIns="68575" bIns="34275" anchor="t" anchorCtr="0">
            <a:noAutofit/>
          </a:bodyPr>
          <a:lstStyle/>
          <a:p>
            <a:pPr marL="0" lvl="0" indent="0" algn="l" rtl="0">
              <a:lnSpc>
                <a:spcPct val="150000"/>
              </a:lnSpc>
              <a:spcBef>
                <a:spcPts val="500"/>
              </a:spcBef>
              <a:spcAft>
                <a:spcPts val="0"/>
              </a:spcAft>
              <a:buNone/>
            </a:pPr>
            <a:r>
              <a:rPr lang="en-GB" sz="1200" baseline="30000" dirty="0">
                <a:solidFill>
                  <a:srgbClr val="0E1D41"/>
                </a:solidFill>
                <a:latin typeface="Heebo Light"/>
                <a:ea typeface="Heebo Light"/>
                <a:cs typeface="Heebo Light"/>
                <a:sym typeface="Heebo Light"/>
              </a:rPr>
              <a:t>18 </a:t>
            </a:r>
            <a:r>
              <a:rPr lang="en-GB" sz="1200" dirty="0">
                <a:solidFill>
                  <a:srgbClr val="0E1D41"/>
                </a:solidFill>
                <a:latin typeface="Heebo Light"/>
                <a:ea typeface="Heebo Light"/>
                <a:cs typeface="Heebo Light"/>
                <a:sym typeface="Heebo Light"/>
              </a:rPr>
              <a:t>But in fact God has placed the parts in the body, every one of them, just as he wanted them to be. </a:t>
            </a:r>
            <a:r>
              <a:rPr lang="en-GB" sz="1200" baseline="30000" dirty="0">
                <a:solidFill>
                  <a:srgbClr val="0E1D41"/>
                </a:solidFill>
                <a:latin typeface="Heebo Light"/>
                <a:ea typeface="Heebo Light"/>
                <a:cs typeface="Heebo Light"/>
                <a:sym typeface="Heebo Light"/>
              </a:rPr>
              <a:t>19 </a:t>
            </a:r>
            <a:r>
              <a:rPr lang="en-GB" sz="1200" dirty="0">
                <a:solidFill>
                  <a:srgbClr val="0E1D41"/>
                </a:solidFill>
                <a:latin typeface="Heebo Light"/>
                <a:ea typeface="Heebo Light"/>
                <a:cs typeface="Heebo Light"/>
                <a:sym typeface="Heebo Light"/>
              </a:rPr>
              <a:t>If they were all one part, where would the body be? </a:t>
            </a:r>
            <a:r>
              <a:rPr lang="en-GB" sz="1200" baseline="30000" dirty="0">
                <a:solidFill>
                  <a:srgbClr val="0E1D41"/>
                </a:solidFill>
                <a:latin typeface="Heebo Light"/>
                <a:ea typeface="Heebo Light"/>
                <a:cs typeface="Heebo Light"/>
                <a:sym typeface="Heebo Light"/>
              </a:rPr>
              <a:t>20 </a:t>
            </a:r>
            <a:r>
              <a:rPr lang="en-GB" sz="1200" dirty="0">
                <a:solidFill>
                  <a:srgbClr val="0E1D41"/>
                </a:solidFill>
                <a:latin typeface="Heebo Light"/>
                <a:ea typeface="Heebo Light"/>
                <a:cs typeface="Heebo Light"/>
                <a:sym typeface="Heebo Light"/>
              </a:rPr>
              <a:t>As it is, there are many parts, but one body. - </a:t>
            </a:r>
            <a:r>
              <a:rPr lang="en-GB" sz="1200" b="1" dirty="0">
                <a:solidFill>
                  <a:srgbClr val="0E1D41"/>
                </a:solidFill>
                <a:latin typeface="Heebo"/>
                <a:ea typeface="Heebo"/>
                <a:cs typeface="Heebo"/>
                <a:sym typeface="Heebo"/>
              </a:rPr>
              <a:t>1 Corinthians 12:18-20</a:t>
            </a:r>
            <a:endParaRPr sz="1200" b="1" dirty="0">
              <a:solidFill>
                <a:srgbClr val="0E1D41"/>
              </a:solidFill>
              <a:latin typeface="Heebo"/>
              <a:ea typeface="Heebo"/>
              <a:cs typeface="Heebo"/>
              <a:sym typeface="Heebo"/>
            </a:endParaRPr>
          </a:p>
          <a:p>
            <a:pPr marL="457200" lvl="0" indent="-304800" algn="l" rtl="0">
              <a:lnSpc>
                <a:spcPct val="150000"/>
              </a:lnSpc>
              <a:spcBef>
                <a:spcPts val="500"/>
              </a:spcBef>
              <a:spcAft>
                <a:spcPts val="0"/>
              </a:spcAft>
              <a:buClr>
                <a:srgbClr val="0E1D41"/>
              </a:buClr>
              <a:buSzPts val="1200"/>
              <a:buChar char="●"/>
            </a:pPr>
            <a:r>
              <a:rPr lang="en-GB" sz="1200" b="1" dirty="0">
                <a:solidFill>
                  <a:srgbClr val="0E1D41"/>
                </a:solidFill>
                <a:latin typeface="Heebo"/>
                <a:ea typeface="Heebo"/>
                <a:cs typeface="Heebo"/>
                <a:sym typeface="Heebo"/>
              </a:rPr>
              <a:t>Organisation audit:</a:t>
            </a:r>
            <a:r>
              <a:rPr lang="en-GB" sz="1200" dirty="0">
                <a:solidFill>
                  <a:srgbClr val="0E1D41"/>
                </a:solidFill>
                <a:latin typeface="Heebo Light"/>
                <a:ea typeface="Heebo Light"/>
                <a:cs typeface="Heebo Light"/>
                <a:sym typeface="Heebo Light"/>
              </a:rPr>
              <a:t> identify 3-5 organisations with a similar audience or doing similar work and evaluate their communications, identifying strengths and opportunities to apply to your organisation</a:t>
            </a:r>
            <a:endParaRPr sz="1200" dirty="0">
              <a:solidFill>
                <a:srgbClr val="0E1D41"/>
              </a:solidFill>
              <a:latin typeface="Heebo Light"/>
              <a:ea typeface="Heebo Light"/>
              <a:cs typeface="Heebo Light"/>
              <a:sym typeface="Heebo Light"/>
            </a:endParaRPr>
          </a:p>
          <a:p>
            <a:pPr marL="0" lvl="0" indent="0" algn="l" rtl="0">
              <a:lnSpc>
                <a:spcPct val="150000"/>
              </a:lnSpc>
              <a:spcBef>
                <a:spcPts val="500"/>
              </a:spcBef>
              <a:spcAft>
                <a:spcPts val="0"/>
              </a:spcAft>
              <a:buNone/>
            </a:pPr>
            <a:endParaRPr sz="1200" dirty="0">
              <a:solidFill>
                <a:srgbClr val="0E1D41"/>
              </a:solidFill>
              <a:latin typeface="Heebo Light"/>
              <a:ea typeface="Heebo Light"/>
              <a:cs typeface="Heebo Light"/>
              <a:sym typeface="Heebo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4"/>
          <p:cNvSpPr>
            <a:spLocks noGrp="1"/>
          </p:cNvSpPr>
          <p:nvPr>
            <p:ph type="pic" idx="3"/>
          </p:nvPr>
        </p:nvSpPr>
        <p:spPr>
          <a:xfrm>
            <a:off x="14489375" y="238124"/>
            <a:ext cx="3671100" cy="5208300"/>
          </a:xfrm>
          <a:prstGeom prst="rect">
            <a:avLst/>
          </a:prstGeom>
        </p:spPr>
        <p:txBody>
          <a:bodyPr/>
          <a:lstStyle/>
          <a:p>
            <a:endParaRPr lang="en-US"/>
          </a:p>
        </p:txBody>
      </p:sp>
      <p:sp>
        <p:nvSpPr>
          <p:cNvPr id="378" name="Google Shape;378;p54"/>
          <p:cNvSpPr txBox="1">
            <a:spLocks noGrp="1"/>
          </p:cNvSpPr>
          <p:nvPr>
            <p:ph type="title"/>
          </p:nvPr>
        </p:nvSpPr>
        <p:spPr>
          <a:xfrm>
            <a:off x="9627052" y="1007813"/>
            <a:ext cx="4622400" cy="6663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endParaRPr/>
          </a:p>
        </p:txBody>
      </p:sp>
      <p:sp>
        <p:nvSpPr>
          <p:cNvPr id="379" name="Google Shape;379;p54"/>
          <p:cNvSpPr txBox="1">
            <a:spLocks noGrp="1"/>
          </p:cNvSpPr>
          <p:nvPr>
            <p:ph type="body" idx="1"/>
          </p:nvPr>
        </p:nvSpPr>
        <p:spPr>
          <a:xfrm>
            <a:off x="9627052" y="1765052"/>
            <a:ext cx="4622400" cy="2626800"/>
          </a:xfrm>
          <a:prstGeom prst="rect">
            <a:avLst/>
          </a:prstGeom>
        </p:spPr>
        <p:txBody>
          <a:bodyPr spcFirstLastPara="1" wrap="square" lIns="68575" tIns="34275" rIns="68575" bIns="34275" anchor="t" anchorCtr="0">
            <a:noAutofit/>
          </a:bodyPr>
          <a:lstStyle/>
          <a:p>
            <a:pPr marL="0" lvl="0" indent="0" algn="l" rtl="0">
              <a:spcBef>
                <a:spcPts val="500"/>
              </a:spcBef>
              <a:spcAft>
                <a:spcPts val="0"/>
              </a:spcAft>
              <a:buNone/>
            </a:pPr>
            <a:endParaRPr/>
          </a:p>
        </p:txBody>
      </p:sp>
      <p:sp>
        <p:nvSpPr>
          <p:cNvPr id="380" name="Google Shape;380;p54"/>
          <p:cNvSpPr txBox="1">
            <a:spLocks noGrp="1"/>
          </p:cNvSpPr>
          <p:nvPr>
            <p:ph type="body" idx="4"/>
          </p:nvPr>
        </p:nvSpPr>
        <p:spPr>
          <a:xfrm>
            <a:off x="9619442" y="672150"/>
            <a:ext cx="4241400" cy="200700"/>
          </a:xfrm>
          <a:prstGeom prst="rect">
            <a:avLst/>
          </a:prstGeom>
        </p:spPr>
        <p:txBody>
          <a:bodyPr spcFirstLastPara="1" wrap="square" lIns="68575" tIns="34275" rIns="68575" bIns="34275" anchor="t" anchorCtr="0">
            <a:noAutofit/>
          </a:bodyPr>
          <a:lstStyle/>
          <a:p>
            <a:pPr marL="0" lvl="0" indent="0" algn="l" rtl="0">
              <a:spcBef>
                <a:spcPts val="500"/>
              </a:spcBef>
              <a:spcAft>
                <a:spcPts val="0"/>
              </a:spcAft>
              <a:buNone/>
            </a:pPr>
            <a:endParaRPr/>
          </a:p>
        </p:txBody>
      </p:sp>
      <p:sp>
        <p:nvSpPr>
          <p:cNvPr id="381" name="Google Shape;381;p54"/>
          <p:cNvSpPr txBox="1"/>
          <p:nvPr/>
        </p:nvSpPr>
        <p:spPr>
          <a:xfrm>
            <a:off x="400049" y="948884"/>
            <a:ext cx="4520400" cy="546600"/>
          </a:xfrm>
          <a:prstGeom prst="rect">
            <a:avLst/>
          </a:prstGeom>
          <a:noFill/>
          <a:ln>
            <a:noFill/>
          </a:ln>
        </p:spPr>
        <p:txBody>
          <a:bodyPr spcFirstLastPara="1" wrap="square" lIns="68575" tIns="34275" rIns="68575" bIns="34275" anchor="t" anchorCtr="0">
            <a:noAutofit/>
          </a:bodyPr>
          <a:lstStyle/>
          <a:p>
            <a:pPr marL="0" lvl="0" indent="0" algn="l" rtl="0">
              <a:spcBef>
                <a:spcPts val="500"/>
              </a:spcBef>
              <a:spcAft>
                <a:spcPts val="0"/>
              </a:spcAft>
              <a:buNone/>
            </a:pPr>
            <a:r>
              <a:rPr lang="en-GB" sz="2400">
                <a:solidFill>
                  <a:srgbClr val="FAA31B"/>
                </a:solidFill>
                <a:latin typeface="Gentium Plus"/>
                <a:ea typeface="Gentium Plus"/>
                <a:cs typeface="Gentium Plus"/>
                <a:sym typeface="Gentium Plus"/>
              </a:rPr>
              <a:t>Know Your Own Organisation</a:t>
            </a:r>
            <a:endParaRPr sz="2400">
              <a:solidFill>
                <a:srgbClr val="FAA31B"/>
              </a:solidFill>
              <a:latin typeface="Gentium Plus"/>
              <a:ea typeface="Gentium Plus"/>
              <a:cs typeface="Gentium Plus"/>
              <a:sym typeface="Gentium Plus"/>
            </a:endParaRPr>
          </a:p>
        </p:txBody>
      </p:sp>
      <p:sp>
        <p:nvSpPr>
          <p:cNvPr id="382" name="Google Shape;382;p54"/>
          <p:cNvSpPr txBox="1"/>
          <p:nvPr/>
        </p:nvSpPr>
        <p:spPr>
          <a:xfrm>
            <a:off x="400049" y="1554656"/>
            <a:ext cx="4922100" cy="299400"/>
          </a:xfrm>
          <a:prstGeom prst="rect">
            <a:avLst/>
          </a:prstGeom>
          <a:noFill/>
          <a:ln>
            <a:noFill/>
          </a:ln>
        </p:spPr>
        <p:txBody>
          <a:bodyPr spcFirstLastPara="1" wrap="square" lIns="68575" tIns="34275" rIns="68575" bIns="34275" anchor="t" anchorCtr="0">
            <a:noAutofit/>
          </a:bodyPr>
          <a:lstStyle/>
          <a:p>
            <a:pPr marL="0" lvl="0" indent="0" algn="l" rtl="0">
              <a:spcBef>
                <a:spcPts val="500"/>
              </a:spcBef>
              <a:spcAft>
                <a:spcPts val="0"/>
              </a:spcAft>
              <a:buNone/>
            </a:pPr>
            <a:r>
              <a:rPr lang="en-GB" b="1">
                <a:solidFill>
                  <a:srgbClr val="0F1D42"/>
                </a:solidFill>
                <a:latin typeface="Heebo"/>
                <a:ea typeface="Heebo"/>
                <a:cs typeface="Heebo"/>
                <a:sym typeface="Heebo"/>
              </a:rPr>
              <a:t>What are the strengths and weaknesses of your communications? </a:t>
            </a:r>
            <a:endParaRPr>
              <a:solidFill>
                <a:srgbClr val="0F1D42"/>
              </a:solidFill>
              <a:latin typeface="Heebo"/>
              <a:ea typeface="Heebo"/>
              <a:cs typeface="Heebo"/>
              <a:sym typeface="Heebo"/>
            </a:endParaRPr>
          </a:p>
        </p:txBody>
      </p:sp>
      <p:sp>
        <p:nvSpPr>
          <p:cNvPr id="383" name="Google Shape;383;p54"/>
          <p:cNvSpPr txBox="1"/>
          <p:nvPr/>
        </p:nvSpPr>
        <p:spPr>
          <a:xfrm>
            <a:off x="388356" y="2217566"/>
            <a:ext cx="4945500" cy="1429200"/>
          </a:xfrm>
          <a:prstGeom prst="rect">
            <a:avLst/>
          </a:prstGeom>
          <a:noFill/>
          <a:ln>
            <a:noFill/>
          </a:ln>
        </p:spPr>
        <p:txBody>
          <a:bodyPr spcFirstLastPara="1" wrap="square" lIns="68575" tIns="34275" rIns="68575" bIns="34275" anchor="t" anchorCtr="0">
            <a:noAutofit/>
          </a:bodyPr>
          <a:lstStyle/>
          <a:p>
            <a:pPr marL="0" lvl="0" indent="0" algn="l" rtl="0">
              <a:lnSpc>
                <a:spcPct val="150000"/>
              </a:lnSpc>
              <a:spcBef>
                <a:spcPts val="500"/>
              </a:spcBef>
              <a:spcAft>
                <a:spcPts val="0"/>
              </a:spcAft>
              <a:buNone/>
            </a:pPr>
            <a:r>
              <a:rPr lang="en-GB" sz="1200">
                <a:solidFill>
                  <a:srgbClr val="0F1D42"/>
                </a:solidFill>
                <a:latin typeface="Heebo Light"/>
                <a:ea typeface="Heebo Light"/>
                <a:cs typeface="Heebo Light"/>
                <a:sym typeface="Heebo Light"/>
              </a:rPr>
              <a:t>Take a deeper look at your brand and communications. Identify everything you are doing to connect with your audience. What’s working well? Where are there opportunities to improve?</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500"/>
              </a:spcBef>
              <a:spcAft>
                <a:spcPts val="0"/>
              </a:spcAft>
              <a:buClr>
                <a:srgbClr val="0F1D42"/>
              </a:buClr>
              <a:buSzPts val="1200"/>
              <a:buChar char="●"/>
            </a:pPr>
            <a:r>
              <a:rPr lang="en-GB" sz="1200" b="1">
                <a:solidFill>
                  <a:srgbClr val="0F1D42"/>
                </a:solidFill>
                <a:latin typeface="Heebo"/>
                <a:ea typeface="Heebo"/>
                <a:cs typeface="Heebo"/>
                <a:sym typeface="Heebo"/>
              </a:rPr>
              <a:t>Communications Audit: </a:t>
            </a:r>
            <a:r>
              <a:rPr lang="en-GB" sz="1200">
                <a:solidFill>
                  <a:srgbClr val="0F1D42"/>
                </a:solidFill>
                <a:latin typeface="Heebo Light"/>
                <a:ea typeface="Heebo Light"/>
                <a:cs typeface="Heebo Light"/>
                <a:sym typeface="Heebo Light"/>
              </a:rPr>
              <a:t>consider a “blind” audit for best results</a:t>
            </a:r>
            <a:endParaRPr sz="1200">
              <a:solidFill>
                <a:srgbClr val="0F1D42"/>
              </a:solidFill>
              <a:latin typeface="Heebo Light"/>
              <a:ea typeface="Heebo Light"/>
              <a:cs typeface="Heebo Light"/>
              <a:sym typeface="Heebo Light"/>
            </a:endParaRPr>
          </a:p>
        </p:txBody>
      </p:sp>
      <p:pic>
        <p:nvPicPr>
          <p:cNvPr id="384" name="Google Shape;384;p54"/>
          <p:cNvPicPr preferRelativeResize="0"/>
          <p:nvPr/>
        </p:nvPicPr>
        <p:blipFill rotWithShape="1">
          <a:blip r:embed="rId3">
            <a:alphaModFix/>
          </a:blip>
          <a:srcRect l="22879" t="13861" r="25472" b="19400"/>
          <a:stretch/>
        </p:blipFill>
        <p:spPr>
          <a:xfrm>
            <a:off x="5809494" y="551576"/>
            <a:ext cx="3127083" cy="40403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56"/>
          <p:cNvSpPr txBox="1"/>
          <p:nvPr/>
        </p:nvSpPr>
        <p:spPr>
          <a:xfrm>
            <a:off x="2424393" y="2006738"/>
            <a:ext cx="5852700" cy="6948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GB" sz="3000">
                <a:solidFill>
                  <a:srgbClr val="FAA31B"/>
                </a:solidFill>
                <a:latin typeface="Gentium Plus"/>
                <a:ea typeface="Gentium Plus"/>
                <a:cs typeface="Gentium Plus"/>
                <a:sym typeface="Gentium Plus"/>
              </a:rPr>
              <a:t>3. The Importance of </a:t>
            </a:r>
            <a:endParaRPr sz="3000">
              <a:solidFill>
                <a:srgbClr val="FAA31B"/>
              </a:solidFill>
              <a:latin typeface="Gentium Plus"/>
              <a:ea typeface="Gentium Plus"/>
              <a:cs typeface="Gentium Plus"/>
              <a:sym typeface="Gentium Plus"/>
            </a:endParaRPr>
          </a:p>
          <a:p>
            <a:pPr marL="0" lvl="0" indent="0" algn="l" rtl="0">
              <a:spcBef>
                <a:spcPts val="0"/>
              </a:spcBef>
              <a:spcAft>
                <a:spcPts val="0"/>
              </a:spcAft>
              <a:buNone/>
            </a:pPr>
            <a:r>
              <a:rPr lang="en-GB" sz="3000">
                <a:solidFill>
                  <a:srgbClr val="FAA31B"/>
                </a:solidFill>
                <a:latin typeface="Gentium Plus"/>
                <a:ea typeface="Gentium Plus"/>
                <a:cs typeface="Gentium Plus"/>
                <a:sym typeface="Gentium Plus"/>
              </a:rPr>
              <a:t>    Testing and Assessing</a:t>
            </a:r>
            <a:endParaRPr sz="3000">
              <a:solidFill>
                <a:srgbClr val="FAA31B"/>
              </a:solidFill>
              <a:latin typeface="Gentium Plus"/>
              <a:ea typeface="Gentium Plus"/>
              <a:cs typeface="Gentium Plus"/>
              <a:sym typeface="Gentium Plu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7"/>
          <p:cNvSpPr>
            <a:spLocks noGrp="1"/>
          </p:cNvSpPr>
          <p:nvPr>
            <p:ph type="pic" idx="3"/>
          </p:nvPr>
        </p:nvSpPr>
        <p:spPr>
          <a:xfrm>
            <a:off x="14489375" y="238124"/>
            <a:ext cx="3671100" cy="5208300"/>
          </a:xfrm>
          <a:prstGeom prst="rect">
            <a:avLst/>
          </a:prstGeom>
        </p:spPr>
        <p:txBody>
          <a:bodyPr/>
          <a:lstStyle/>
          <a:p>
            <a:endParaRPr lang="en-US"/>
          </a:p>
        </p:txBody>
      </p:sp>
      <p:sp>
        <p:nvSpPr>
          <p:cNvPr id="403" name="Google Shape;403;p57"/>
          <p:cNvSpPr txBox="1">
            <a:spLocks noGrp="1"/>
          </p:cNvSpPr>
          <p:nvPr>
            <p:ph type="title"/>
          </p:nvPr>
        </p:nvSpPr>
        <p:spPr>
          <a:xfrm>
            <a:off x="9627052" y="1007813"/>
            <a:ext cx="4622400" cy="6663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endParaRPr/>
          </a:p>
        </p:txBody>
      </p:sp>
      <p:sp>
        <p:nvSpPr>
          <p:cNvPr id="404" name="Google Shape;404;p57"/>
          <p:cNvSpPr txBox="1">
            <a:spLocks noGrp="1"/>
          </p:cNvSpPr>
          <p:nvPr>
            <p:ph type="body" idx="1"/>
          </p:nvPr>
        </p:nvSpPr>
        <p:spPr>
          <a:xfrm>
            <a:off x="9627052" y="1765052"/>
            <a:ext cx="4622400" cy="2626800"/>
          </a:xfrm>
          <a:prstGeom prst="rect">
            <a:avLst/>
          </a:prstGeom>
        </p:spPr>
        <p:txBody>
          <a:bodyPr spcFirstLastPara="1" wrap="square" lIns="68575" tIns="34275" rIns="68575" bIns="34275" anchor="t" anchorCtr="0">
            <a:noAutofit/>
          </a:bodyPr>
          <a:lstStyle/>
          <a:p>
            <a:pPr marL="0" lvl="0" indent="0" algn="l" rtl="0">
              <a:spcBef>
                <a:spcPts val="500"/>
              </a:spcBef>
              <a:spcAft>
                <a:spcPts val="0"/>
              </a:spcAft>
              <a:buNone/>
            </a:pPr>
            <a:endParaRPr/>
          </a:p>
        </p:txBody>
      </p:sp>
      <p:sp>
        <p:nvSpPr>
          <p:cNvPr id="405" name="Google Shape;405;p57"/>
          <p:cNvSpPr txBox="1">
            <a:spLocks noGrp="1"/>
          </p:cNvSpPr>
          <p:nvPr>
            <p:ph type="body" idx="4"/>
          </p:nvPr>
        </p:nvSpPr>
        <p:spPr>
          <a:xfrm>
            <a:off x="9619442" y="672150"/>
            <a:ext cx="4241400" cy="200700"/>
          </a:xfrm>
          <a:prstGeom prst="rect">
            <a:avLst/>
          </a:prstGeom>
        </p:spPr>
        <p:txBody>
          <a:bodyPr spcFirstLastPara="1" wrap="square" lIns="68575" tIns="34275" rIns="68575" bIns="34275" anchor="t" anchorCtr="0">
            <a:noAutofit/>
          </a:bodyPr>
          <a:lstStyle/>
          <a:p>
            <a:pPr marL="0" lvl="0" indent="0" algn="l" rtl="0">
              <a:spcBef>
                <a:spcPts val="500"/>
              </a:spcBef>
              <a:spcAft>
                <a:spcPts val="0"/>
              </a:spcAft>
              <a:buNone/>
            </a:pPr>
            <a:endParaRPr/>
          </a:p>
        </p:txBody>
      </p:sp>
      <p:sp>
        <p:nvSpPr>
          <p:cNvPr id="406" name="Google Shape;406;p57"/>
          <p:cNvSpPr txBox="1"/>
          <p:nvPr/>
        </p:nvSpPr>
        <p:spPr>
          <a:xfrm>
            <a:off x="400050" y="935434"/>
            <a:ext cx="4622400" cy="4068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GB" sz="2400">
                <a:solidFill>
                  <a:srgbClr val="FAA31B"/>
                </a:solidFill>
                <a:latin typeface="Gentium Plus"/>
                <a:ea typeface="Gentium Plus"/>
                <a:cs typeface="Gentium Plus"/>
                <a:sym typeface="Gentium Plus"/>
              </a:rPr>
              <a:t>A/B Testing</a:t>
            </a:r>
            <a:endParaRPr sz="2400">
              <a:solidFill>
                <a:srgbClr val="FAA31B"/>
              </a:solidFill>
              <a:latin typeface="Gentium Plus"/>
              <a:ea typeface="Gentium Plus"/>
              <a:cs typeface="Gentium Plus"/>
              <a:sym typeface="Gentium Plus"/>
            </a:endParaRPr>
          </a:p>
        </p:txBody>
      </p:sp>
      <p:sp>
        <p:nvSpPr>
          <p:cNvPr id="407" name="Google Shape;407;p57"/>
          <p:cNvSpPr txBox="1"/>
          <p:nvPr/>
        </p:nvSpPr>
        <p:spPr>
          <a:xfrm>
            <a:off x="400049" y="1991935"/>
            <a:ext cx="4172100" cy="2123400"/>
          </a:xfrm>
          <a:prstGeom prst="rect">
            <a:avLst/>
          </a:prstGeom>
          <a:noFill/>
          <a:ln>
            <a:noFill/>
          </a:ln>
        </p:spPr>
        <p:txBody>
          <a:bodyPr spcFirstLastPara="1" wrap="square" lIns="68575" tIns="34275" rIns="68575" bIns="34275" anchor="t" anchorCtr="0">
            <a:noAutofit/>
          </a:bodyPr>
          <a:lstStyle/>
          <a:p>
            <a:pPr marL="0" lvl="0" indent="0" algn="l" rtl="0">
              <a:lnSpc>
                <a:spcPct val="150000"/>
              </a:lnSpc>
              <a:spcBef>
                <a:spcPts val="500"/>
              </a:spcBef>
              <a:spcAft>
                <a:spcPts val="0"/>
              </a:spcAft>
              <a:buNone/>
            </a:pPr>
            <a:r>
              <a:rPr lang="en-GB" sz="1200">
                <a:solidFill>
                  <a:srgbClr val="0F1D42"/>
                </a:solidFill>
                <a:latin typeface="Heebo"/>
                <a:ea typeface="Heebo"/>
                <a:cs typeface="Heebo"/>
                <a:sym typeface="Heebo"/>
              </a:rPr>
              <a:t>3 variables to test:</a:t>
            </a:r>
            <a:endParaRPr sz="1200">
              <a:solidFill>
                <a:srgbClr val="0F1D42"/>
              </a:solidFill>
              <a:latin typeface="Heebo"/>
              <a:ea typeface="Heebo"/>
              <a:cs typeface="Heebo"/>
              <a:sym typeface="Heebo"/>
            </a:endParaRPr>
          </a:p>
          <a:p>
            <a:pPr marL="457200" lvl="0" indent="-304800" algn="l" rtl="0">
              <a:lnSpc>
                <a:spcPct val="150000"/>
              </a:lnSpc>
              <a:spcBef>
                <a:spcPts val="500"/>
              </a:spcBef>
              <a:spcAft>
                <a:spcPts val="0"/>
              </a:spcAft>
              <a:buClr>
                <a:srgbClr val="0F1D42"/>
              </a:buClr>
              <a:buSzPts val="1200"/>
              <a:buAutoNum type="arabicPeriod"/>
            </a:pPr>
            <a:r>
              <a:rPr lang="en-GB" sz="1200">
                <a:solidFill>
                  <a:srgbClr val="0F1D42"/>
                </a:solidFill>
                <a:latin typeface="Heebo Light"/>
                <a:ea typeface="Heebo Light"/>
                <a:cs typeface="Heebo Light"/>
                <a:sym typeface="Heebo Light"/>
              </a:rPr>
              <a:t>Channel</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AutoNum type="arabicPeriod"/>
            </a:pPr>
            <a:r>
              <a:rPr lang="en-GB" sz="1200">
                <a:solidFill>
                  <a:srgbClr val="0F1D42"/>
                </a:solidFill>
                <a:latin typeface="Heebo Light"/>
                <a:ea typeface="Heebo Light"/>
                <a:cs typeface="Heebo Light"/>
                <a:sym typeface="Heebo Light"/>
              </a:rPr>
              <a:t>Messaging</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AutoNum type="arabicPeriod"/>
            </a:pPr>
            <a:r>
              <a:rPr lang="en-GB" sz="1200">
                <a:solidFill>
                  <a:srgbClr val="0F1D42"/>
                </a:solidFill>
                <a:latin typeface="Heebo Light"/>
                <a:ea typeface="Heebo Light"/>
                <a:cs typeface="Heebo Light"/>
                <a:sym typeface="Heebo Light"/>
              </a:rPr>
              <a:t>Visuals</a:t>
            </a:r>
            <a:endParaRPr sz="1200">
              <a:solidFill>
                <a:srgbClr val="0F1D42"/>
              </a:solidFill>
              <a:latin typeface="Heebo Light"/>
              <a:ea typeface="Heebo Light"/>
              <a:cs typeface="Heebo Light"/>
              <a:sym typeface="Heebo Light"/>
            </a:endParaRPr>
          </a:p>
          <a:p>
            <a:pPr marL="0" lvl="0" indent="0" algn="l" rtl="0">
              <a:lnSpc>
                <a:spcPct val="150000"/>
              </a:lnSpc>
              <a:spcBef>
                <a:spcPts val="500"/>
              </a:spcBef>
              <a:spcAft>
                <a:spcPts val="0"/>
              </a:spcAft>
              <a:buNone/>
            </a:pPr>
            <a:r>
              <a:rPr lang="en-GB" sz="1200">
                <a:solidFill>
                  <a:srgbClr val="0F1D42"/>
                </a:solidFill>
                <a:latin typeface="Heebo Light"/>
                <a:ea typeface="Heebo Light"/>
                <a:cs typeface="Heebo Light"/>
                <a:sym typeface="Heebo Light"/>
              </a:rPr>
              <a:t>* Note: you can run multiple A/B (or even A/B/C!) tests at one time but one variable always needs to be the control </a:t>
            </a:r>
            <a:endParaRPr sz="1200">
              <a:solidFill>
                <a:srgbClr val="0F1D42"/>
              </a:solidFill>
              <a:latin typeface="Heebo Light"/>
              <a:ea typeface="Heebo Light"/>
              <a:cs typeface="Heebo Light"/>
              <a:sym typeface="Heebo Light"/>
            </a:endParaRPr>
          </a:p>
        </p:txBody>
      </p:sp>
      <p:sp>
        <p:nvSpPr>
          <p:cNvPr id="408" name="Google Shape;408;p57"/>
          <p:cNvSpPr txBox="1"/>
          <p:nvPr/>
        </p:nvSpPr>
        <p:spPr>
          <a:xfrm>
            <a:off x="400050" y="1517365"/>
            <a:ext cx="5847900" cy="2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b="1">
                <a:latin typeface="Heebo"/>
                <a:ea typeface="Heebo"/>
                <a:cs typeface="Heebo"/>
                <a:sym typeface="Heebo"/>
              </a:rPr>
              <a:t>The best way to improve your communications</a:t>
            </a:r>
            <a:endParaRPr/>
          </a:p>
        </p:txBody>
      </p:sp>
      <p:pic>
        <p:nvPicPr>
          <p:cNvPr id="409" name="Google Shape;409;p57"/>
          <p:cNvPicPr preferRelativeResize="0"/>
          <p:nvPr/>
        </p:nvPicPr>
        <p:blipFill rotWithShape="1">
          <a:blip r:embed="rId3">
            <a:alphaModFix/>
          </a:blip>
          <a:srcRect r="43313"/>
          <a:stretch/>
        </p:blipFill>
        <p:spPr>
          <a:xfrm>
            <a:off x="5103500" y="-40775"/>
            <a:ext cx="4366600" cy="2359200"/>
          </a:xfrm>
          <a:prstGeom prst="rect">
            <a:avLst/>
          </a:prstGeom>
          <a:noFill/>
          <a:ln>
            <a:noFill/>
          </a:ln>
        </p:spPr>
      </p:pic>
      <p:pic>
        <p:nvPicPr>
          <p:cNvPr id="410" name="Google Shape;410;p57"/>
          <p:cNvPicPr preferRelativeResize="0"/>
          <p:nvPr/>
        </p:nvPicPr>
        <p:blipFill rotWithShape="1">
          <a:blip r:embed="rId3">
            <a:alphaModFix/>
          </a:blip>
          <a:srcRect l="72104" b="36089"/>
          <a:stretch/>
        </p:blipFill>
        <p:spPr>
          <a:xfrm>
            <a:off x="5617511" y="2380475"/>
            <a:ext cx="3937614" cy="2763025"/>
          </a:xfrm>
          <a:prstGeom prst="rect">
            <a:avLst/>
          </a:prstGeom>
          <a:noFill/>
          <a:ln>
            <a:noFill/>
          </a:ln>
        </p:spPr>
      </p:pic>
      <p:sp>
        <p:nvSpPr>
          <p:cNvPr id="411" name="Google Shape;411;p57"/>
          <p:cNvSpPr txBox="1"/>
          <p:nvPr/>
        </p:nvSpPr>
        <p:spPr>
          <a:xfrm>
            <a:off x="6836825" y="2202450"/>
            <a:ext cx="1388400" cy="3693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lnSpc>
                <a:spcPct val="150000"/>
              </a:lnSpc>
              <a:spcBef>
                <a:spcPts val="500"/>
              </a:spcBef>
              <a:spcAft>
                <a:spcPts val="0"/>
              </a:spcAft>
              <a:buNone/>
            </a:pPr>
            <a:r>
              <a:rPr lang="en-GB" sz="1200" b="1">
                <a:solidFill>
                  <a:srgbClr val="0F1D42"/>
                </a:solidFill>
                <a:latin typeface="Heebo"/>
                <a:ea typeface="Heebo"/>
                <a:cs typeface="Heebo"/>
                <a:sym typeface="Heebo"/>
              </a:rPr>
              <a:t>via kumveka.org</a:t>
            </a:r>
            <a:endParaRPr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6"/>
          <p:cNvSpPr txBox="1">
            <a:spLocks noGrp="1"/>
          </p:cNvSpPr>
          <p:nvPr>
            <p:ph type="body" idx="5"/>
          </p:nvPr>
        </p:nvSpPr>
        <p:spPr>
          <a:xfrm>
            <a:off x="2462309" y="274682"/>
            <a:ext cx="4219382" cy="546496"/>
          </a:xfrm>
          <a:prstGeom prst="rect">
            <a:avLst/>
          </a:prstGeom>
          <a:noFill/>
          <a:ln>
            <a:noFill/>
          </a:ln>
        </p:spPr>
        <p:txBody>
          <a:bodyPr spcFirstLastPara="1" wrap="square" lIns="68575" tIns="34275" rIns="68575" bIns="34275" anchor="t" anchorCtr="0">
            <a:noAutofit/>
          </a:bodyPr>
          <a:lstStyle/>
          <a:p>
            <a:pPr marL="0" lvl="0" indent="0" algn="ctr" rtl="0">
              <a:lnSpc>
                <a:spcPct val="100000"/>
              </a:lnSpc>
              <a:spcBef>
                <a:spcPts val="0"/>
              </a:spcBef>
              <a:spcAft>
                <a:spcPts val="0"/>
              </a:spcAft>
              <a:buClr>
                <a:srgbClr val="FAA31B"/>
              </a:buClr>
              <a:buSzPts val="2700"/>
              <a:buNone/>
            </a:pPr>
            <a:r>
              <a:rPr lang="en-GB" sz="2700"/>
              <a:t>About Us</a:t>
            </a:r>
            <a:endParaRPr/>
          </a:p>
        </p:txBody>
      </p:sp>
      <p:sp>
        <p:nvSpPr>
          <p:cNvPr id="213" name="Google Shape;213;p36"/>
          <p:cNvSpPr txBox="1">
            <a:spLocks noGrp="1"/>
          </p:cNvSpPr>
          <p:nvPr>
            <p:ph type="body" idx="7"/>
          </p:nvPr>
        </p:nvSpPr>
        <p:spPr>
          <a:xfrm>
            <a:off x="2456786" y="3521103"/>
            <a:ext cx="4230427" cy="1429346"/>
          </a:xfrm>
          <a:prstGeom prst="rect">
            <a:avLst/>
          </a:prstGeom>
          <a:noFill/>
          <a:ln>
            <a:noFill/>
          </a:ln>
        </p:spPr>
        <p:txBody>
          <a:bodyPr spcFirstLastPara="1" wrap="square" lIns="68575" tIns="34275" rIns="68575" bIns="34275" anchor="t" anchorCtr="0">
            <a:noAutofit/>
          </a:bodyPr>
          <a:lstStyle/>
          <a:p>
            <a:pPr marL="0" lvl="0" indent="0" algn="ctr" rtl="0">
              <a:lnSpc>
                <a:spcPct val="100000"/>
              </a:lnSpc>
              <a:spcBef>
                <a:spcPts val="0"/>
              </a:spcBef>
              <a:spcAft>
                <a:spcPts val="0"/>
              </a:spcAft>
              <a:buClr>
                <a:schemeClr val="lt1"/>
              </a:buClr>
              <a:buSzPts val="1400"/>
              <a:buNone/>
            </a:pPr>
            <a:r>
              <a:rPr lang="en-GB" sz="1400">
                <a:solidFill>
                  <a:schemeClr val="lt1"/>
                </a:solidFill>
              </a:rPr>
              <a:t>We guide ministries on their learning</a:t>
            </a:r>
            <a:endParaRPr/>
          </a:p>
          <a:p>
            <a:pPr marL="0" lvl="0" indent="0" algn="ctr" rtl="0">
              <a:lnSpc>
                <a:spcPct val="100000"/>
              </a:lnSpc>
              <a:spcBef>
                <a:spcPts val="500"/>
              </a:spcBef>
              <a:spcAft>
                <a:spcPts val="0"/>
              </a:spcAft>
              <a:buClr>
                <a:schemeClr val="lt1"/>
              </a:buClr>
              <a:buSzPts val="1400"/>
              <a:buNone/>
            </a:pPr>
            <a:r>
              <a:rPr lang="en-GB" sz="1400">
                <a:solidFill>
                  <a:schemeClr val="lt1"/>
                </a:solidFill>
              </a:rPr>
              <a:t> journey towards their full potential. </a:t>
            </a:r>
            <a:endParaRPr/>
          </a:p>
          <a:p>
            <a:pPr marL="0" lvl="0" indent="0" algn="ctr" rtl="0">
              <a:lnSpc>
                <a:spcPct val="100000"/>
              </a:lnSpc>
              <a:spcBef>
                <a:spcPts val="500"/>
              </a:spcBef>
              <a:spcAft>
                <a:spcPts val="0"/>
              </a:spcAft>
              <a:buClr>
                <a:srgbClr val="0F1D42"/>
              </a:buClr>
              <a:buSzPts val="1200"/>
              <a:buNone/>
            </a:pPr>
            <a:endParaRPr>
              <a:solidFill>
                <a:schemeClr val="lt1"/>
              </a:solidFill>
            </a:endParaRPr>
          </a:p>
        </p:txBody>
      </p:sp>
      <p:pic>
        <p:nvPicPr>
          <p:cNvPr id="214" name="Google Shape;214;p36" descr="A road leading to a mountain&#10;&#10;Description automatically generated"/>
          <p:cNvPicPr preferRelativeResize="0"/>
          <p:nvPr/>
        </p:nvPicPr>
        <p:blipFill rotWithShape="1">
          <a:blip r:embed="rId3">
            <a:alphaModFix/>
          </a:blip>
          <a:srcRect/>
          <a:stretch/>
        </p:blipFill>
        <p:spPr>
          <a:xfrm>
            <a:off x="2121582" y="796088"/>
            <a:ext cx="4783751" cy="275846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8"/>
          <p:cNvSpPr>
            <a:spLocks noGrp="1"/>
          </p:cNvSpPr>
          <p:nvPr>
            <p:ph type="pic" idx="2"/>
          </p:nvPr>
        </p:nvSpPr>
        <p:spPr>
          <a:xfrm>
            <a:off x="14489375" y="238124"/>
            <a:ext cx="3671100" cy="5208300"/>
          </a:xfrm>
          <a:prstGeom prst="rect">
            <a:avLst/>
          </a:prstGeom>
        </p:spPr>
        <p:txBody>
          <a:bodyPr/>
          <a:lstStyle/>
          <a:p>
            <a:endParaRPr lang="en-US"/>
          </a:p>
        </p:txBody>
      </p:sp>
      <p:sp>
        <p:nvSpPr>
          <p:cNvPr id="417" name="Google Shape;417;p58"/>
          <p:cNvSpPr txBox="1"/>
          <p:nvPr/>
        </p:nvSpPr>
        <p:spPr>
          <a:xfrm>
            <a:off x="400050" y="672704"/>
            <a:ext cx="4520400" cy="546600"/>
          </a:xfrm>
          <a:prstGeom prst="rect">
            <a:avLst/>
          </a:prstGeom>
          <a:noFill/>
          <a:ln>
            <a:noFill/>
          </a:ln>
        </p:spPr>
        <p:txBody>
          <a:bodyPr spcFirstLastPara="1" wrap="square" lIns="68575" tIns="34275" rIns="68575" bIns="34275" anchor="t" anchorCtr="0">
            <a:noAutofit/>
          </a:bodyPr>
          <a:lstStyle/>
          <a:p>
            <a:pPr marL="0" lvl="0" indent="0" algn="l" rtl="0">
              <a:spcBef>
                <a:spcPts val="500"/>
              </a:spcBef>
              <a:spcAft>
                <a:spcPts val="0"/>
              </a:spcAft>
              <a:buNone/>
            </a:pPr>
            <a:r>
              <a:rPr lang="en-GB" sz="2700">
                <a:solidFill>
                  <a:srgbClr val="FAA31B"/>
                </a:solidFill>
                <a:latin typeface="Gentium Plus"/>
                <a:ea typeface="Gentium Plus"/>
                <a:cs typeface="Gentium Plus"/>
                <a:sym typeface="Gentium Plus"/>
              </a:rPr>
              <a:t>A/B Testing</a:t>
            </a:r>
            <a:endParaRPr sz="2700">
              <a:solidFill>
                <a:srgbClr val="FAA31B"/>
              </a:solidFill>
              <a:latin typeface="Gentium Plus"/>
              <a:ea typeface="Gentium Plus"/>
              <a:cs typeface="Gentium Plus"/>
              <a:sym typeface="Gentium Plus"/>
            </a:endParaRPr>
          </a:p>
        </p:txBody>
      </p:sp>
      <p:sp>
        <p:nvSpPr>
          <p:cNvPr id="418" name="Google Shape;418;p58"/>
          <p:cNvSpPr txBox="1"/>
          <p:nvPr/>
        </p:nvSpPr>
        <p:spPr>
          <a:xfrm>
            <a:off x="400050" y="1212566"/>
            <a:ext cx="5847900" cy="299400"/>
          </a:xfrm>
          <a:prstGeom prst="rect">
            <a:avLst/>
          </a:prstGeom>
          <a:noFill/>
          <a:ln>
            <a:noFill/>
          </a:ln>
        </p:spPr>
        <p:txBody>
          <a:bodyPr spcFirstLastPara="1" wrap="square" lIns="68575" tIns="34275" rIns="68575" bIns="34275" anchor="t" anchorCtr="0">
            <a:normAutofit fontScale="92500" lnSpcReduction="20000"/>
          </a:bodyPr>
          <a:lstStyle/>
          <a:p>
            <a:pPr marL="0" lvl="0" indent="0" algn="l" rtl="0">
              <a:spcBef>
                <a:spcPts val="500"/>
              </a:spcBef>
              <a:spcAft>
                <a:spcPts val="0"/>
              </a:spcAft>
              <a:buNone/>
            </a:pPr>
            <a:r>
              <a:rPr lang="en-GB" b="1">
                <a:solidFill>
                  <a:srgbClr val="0F1D42"/>
                </a:solidFill>
                <a:latin typeface="Heebo"/>
                <a:ea typeface="Heebo"/>
                <a:cs typeface="Heebo"/>
                <a:sym typeface="Heebo"/>
              </a:rPr>
              <a:t>How to Get Started</a:t>
            </a:r>
            <a:endParaRPr b="1">
              <a:solidFill>
                <a:srgbClr val="0F1D42"/>
              </a:solidFill>
              <a:latin typeface="Heebo"/>
              <a:ea typeface="Heebo"/>
              <a:cs typeface="Heebo"/>
              <a:sym typeface="Heebo"/>
            </a:endParaRPr>
          </a:p>
        </p:txBody>
      </p:sp>
      <p:sp>
        <p:nvSpPr>
          <p:cNvPr id="419" name="Google Shape;419;p58"/>
          <p:cNvSpPr txBox="1"/>
          <p:nvPr/>
        </p:nvSpPr>
        <p:spPr>
          <a:xfrm>
            <a:off x="391175" y="1631050"/>
            <a:ext cx="5875500" cy="2463900"/>
          </a:xfrm>
          <a:prstGeom prst="rect">
            <a:avLst/>
          </a:prstGeom>
          <a:noFill/>
          <a:ln>
            <a:noFill/>
          </a:ln>
        </p:spPr>
        <p:txBody>
          <a:bodyPr spcFirstLastPara="1" wrap="square" lIns="68575" tIns="34275" rIns="68575" bIns="34275" anchor="t" anchorCtr="0">
            <a:noAutofit/>
          </a:bodyPr>
          <a:lstStyle/>
          <a:p>
            <a:pPr marL="457200" lvl="0" indent="-304800" algn="l" rtl="0">
              <a:lnSpc>
                <a:spcPct val="150000"/>
              </a:lnSpc>
              <a:spcBef>
                <a:spcPts val="500"/>
              </a:spcBef>
              <a:spcAft>
                <a:spcPts val="0"/>
              </a:spcAft>
              <a:buClr>
                <a:srgbClr val="0F1D42"/>
              </a:buClr>
              <a:buSzPts val="1200"/>
              <a:buAutoNum type="arabicPeriod"/>
            </a:pPr>
            <a:r>
              <a:rPr lang="en-GB" sz="1200">
                <a:solidFill>
                  <a:srgbClr val="0F1D42"/>
                </a:solidFill>
                <a:latin typeface="Heebo Light"/>
                <a:ea typeface="Heebo Light"/>
                <a:cs typeface="Heebo Light"/>
                <a:sym typeface="Heebo Light"/>
              </a:rPr>
              <a:t>If you have a channel you know is effective, start there and only test messaging.</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AutoNum type="arabicPeriod"/>
            </a:pPr>
            <a:r>
              <a:rPr lang="en-GB" sz="1200">
                <a:solidFill>
                  <a:srgbClr val="0F1D42"/>
                </a:solidFill>
                <a:latin typeface="Heebo Light"/>
                <a:ea typeface="Heebo Light"/>
                <a:cs typeface="Heebo Light"/>
                <a:sym typeface="Heebo Light"/>
              </a:rPr>
              <a:t>If you aren’t sure which channel to use, test that! I suggest running 2 “ads” per channel. This way, you can test some messaging/visuals while you have an audience.</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AutoNum type="arabicPeriod"/>
            </a:pPr>
            <a:r>
              <a:rPr lang="en-GB" sz="1200">
                <a:solidFill>
                  <a:srgbClr val="0F1D42"/>
                </a:solidFill>
                <a:latin typeface="Heebo Light"/>
                <a:ea typeface="Heebo Light"/>
                <a:cs typeface="Heebo Light"/>
                <a:sym typeface="Heebo Light"/>
              </a:rPr>
              <a:t>If you are running a campaign on your existing population, your test sample should be ~10% of that population (up to 1,000). </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AutoNum type="arabicPeriod"/>
            </a:pPr>
            <a:r>
              <a:rPr lang="en-GB" sz="1200">
                <a:solidFill>
                  <a:srgbClr val="0F1D42"/>
                </a:solidFill>
                <a:latin typeface="Heebo Light"/>
                <a:ea typeface="Heebo Light"/>
                <a:cs typeface="Heebo Light"/>
                <a:sym typeface="Heebo Light"/>
              </a:rPr>
              <a:t>Know the metrics you will analyse prior to running the test, and collect any historic data you can.</a:t>
            </a:r>
            <a:endParaRPr sz="1200">
              <a:solidFill>
                <a:srgbClr val="0F1D42"/>
              </a:solidFill>
              <a:latin typeface="Heebo Light"/>
              <a:ea typeface="Heebo Light"/>
              <a:cs typeface="Heebo Light"/>
              <a:sym typeface="Heebo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59"/>
          <p:cNvSpPr txBox="1"/>
          <p:nvPr/>
        </p:nvSpPr>
        <p:spPr>
          <a:xfrm>
            <a:off x="6562000" y="507900"/>
            <a:ext cx="2024700" cy="406800"/>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None/>
            </a:pPr>
            <a:r>
              <a:rPr lang="en-GB" sz="2400">
                <a:solidFill>
                  <a:srgbClr val="FAA31B"/>
                </a:solidFill>
                <a:latin typeface="Gentium Plus"/>
                <a:ea typeface="Gentium Plus"/>
                <a:cs typeface="Gentium Plus"/>
                <a:sym typeface="Gentium Plus"/>
              </a:rPr>
              <a:t>Let’s Try It!</a:t>
            </a:r>
            <a:endParaRPr sz="2400">
              <a:solidFill>
                <a:srgbClr val="FAA31B"/>
              </a:solidFill>
              <a:latin typeface="Gentium Plus"/>
              <a:ea typeface="Gentium Plus"/>
              <a:cs typeface="Gentium Plus"/>
              <a:sym typeface="Gentium Plus"/>
            </a:endParaRPr>
          </a:p>
        </p:txBody>
      </p:sp>
      <p:sp>
        <p:nvSpPr>
          <p:cNvPr id="425" name="Google Shape;425;p59"/>
          <p:cNvSpPr/>
          <p:nvPr/>
        </p:nvSpPr>
        <p:spPr>
          <a:xfrm>
            <a:off x="688200" y="570563"/>
            <a:ext cx="5305800" cy="4030800"/>
          </a:xfrm>
          <a:prstGeom prst="rect">
            <a:avLst/>
          </a:prstGeom>
          <a:solidFill>
            <a:srgbClr val="FAA31A"/>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6" name="Google Shape;426;p59"/>
          <p:cNvSpPr txBox="1"/>
          <p:nvPr/>
        </p:nvSpPr>
        <p:spPr>
          <a:xfrm>
            <a:off x="989800" y="831263"/>
            <a:ext cx="4750200" cy="350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a:solidFill>
                  <a:schemeClr val="accent5"/>
                </a:solidFill>
                <a:latin typeface="Heebo"/>
                <a:ea typeface="Heebo"/>
                <a:cs typeface="Heebo"/>
                <a:sym typeface="Heebo"/>
              </a:rPr>
              <a:t>Situation:</a:t>
            </a:r>
            <a:endParaRPr sz="1200" b="1">
              <a:solidFill>
                <a:schemeClr val="accent5"/>
              </a:solidFill>
              <a:latin typeface="Heebo"/>
              <a:ea typeface="Heebo"/>
              <a:cs typeface="Heebo"/>
              <a:sym typeface="Heebo"/>
            </a:endParaRPr>
          </a:p>
          <a:p>
            <a:pPr marL="0" lvl="0" indent="0" algn="l" rtl="0">
              <a:spcBef>
                <a:spcPts val="0"/>
              </a:spcBef>
              <a:spcAft>
                <a:spcPts val="0"/>
              </a:spcAft>
              <a:buNone/>
            </a:pPr>
            <a:r>
              <a:rPr lang="en-GB" sz="1200">
                <a:solidFill>
                  <a:schemeClr val="accent5"/>
                </a:solidFill>
                <a:latin typeface="Heebo Light"/>
                <a:ea typeface="Heebo Light"/>
                <a:cs typeface="Heebo Light"/>
                <a:sym typeface="Heebo Light"/>
              </a:rPr>
              <a:t>You send your donors “thank you” letters quarterly. You want to see if different messaging increases the amount of giving per donor. You have 2,000 donors in your database.</a:t>
            </a:r>
            <a:endParaRPr sz="1200">
              <a:solidFill>
                <a:schemeClr val="accent5"/>
              </a:solidFill>
              <a:latin typeface="Heebo Light"/>
              <a:ea typeface="Heebo Light"/>
              <a:cs typeface="Heebo Light"/>
              <a:sym typeface="Heebo Light"/>
            </a:endParaRPr>
          </a:p>
          <a:p>
            <a:pPr marL="0" lvl="0" indent="0" algn="l" rtl="0">
              <a:spcBef>
                <a:spcPts val="0"/>
              </a:spcBef>
              <a:spcAft>
                <a:spcPts val="0"/>
              </a:spcAft>
              <a:buNone/>
            </a:pPr>
            <a:endParaRPr sz="1200">
              <a:solidFill>
                <a:schemeClr val="accent5"/>
              </a:solidFill>
              <a:latin typeface="Heebo Light"/>
              <a:ea typeface="Heebo Light"/>
              <a:cs typeface="Heebo Light"/>
              <a:sym typeface="Heebo Light"/>
            </a:endParaRPr>
          </a:p>
          <a:p>
            <a:pPr marL="0" lvl="0" indent="0" algn="l" rtl="0">
              <a:spcBef>
                <a:spcPts val="0"/>
              </a:spcBef>
              <a:spcAft>
                <a:spcPts val="0"/>
              </a:spcAft>
              <a:buNone/>
            </a:pPr>
            <a:r>
              <a:rPr lang="en-GB" sz="1200" b="1">
                <a:solidFill>
                  <a:schemeClr val="accent5"/>
                </a:solidFill>
                <a:latin typeface="Heebo"/>
                <a:ea typeface="Heebo"/>
                <a:cs typeface="Heebo"/>
                <a:sym typeface="Heebo"/>
              </a:rPr>
              <a:t>Metric: </a:t>
            </a:r>
            <a:endParaRPr sz="1200" b="1">
              <a:solidFill>
                <a:schemeClr val="accent5"/>
              </a:solidFill>
              <a:latin typeface="Heebo"/>
              <a:ea typeface="Heebo"/>
              <a:cs typeface="Heebo"/>
              <a:sym typeface="Heebo"/>
            </a:endParaRPr>
          </a:p>
          <a:p>
            <a:pPr marL="0" lvl="0" indent="0" algn="l" rtl="0">
              <a:spcBef>
                <a:spcPts val="0"/>
              </a:spcBef>
              <a:spcAft>
                <a:spcPts val="0"/>
              </a:spcAft>
              <a:buNone/>
            </a:pPr>
            <a:r>
              <a:rPr lang="en-GB" sz="1200">
                <a:solidFill>
                  <a:schemeClr val="accent5"/>
                </a:solidFill>
                <a:latin typeface="Heebo Light"/>
                <a:ea typeface="Heebo Light"/>
                <a:cs typeface="Heebo Light"/>
                <a:sym typeface="Heebo Light"/>
              </a:rPr>
              <a:t>$ given per donor</a:t>
            </a:r>
            <a:endParaRPr sz="1200">
              <a:solidFill>
                <a:schemeClr val="accent5"/>
              </a:solidFill>
              <a:latin typeface="Heebo Light"/>
              <a:ea typeface="Heebo Light"/>
              <a:cs typeface="Heebo Light"/>
              <a:sym typeface="Heebo Light"/>
            </a:endParaRPr>
          </a:p>
          <a:p>
            <a:pPr marL="0" lvl="0" indent="0" algn="l" rtl="0">
              <a:spcBef>
                <a:spcPts val="0"/>
              </a:spcBef>
              <a:spcAft>
                <a:spcPts val="0"/>
              </a:spcAft>
              <a:buNone/>
            </a:pPr>
            <a:endParaRPr sz="1200">
              <a:solidFill>
                <a:schemeClr val="accent5"/>
              </a:solidFill>
              <a:latin typeface="Heebo Light"/>
              <a:ea typeface="Heebo Light"/>
              <a:cs typeface="Heebo Light"/>
              <a:sym typeface="Heebo Light"/>
            </a:endParaRPr>
          </a:p>
          <a:p>
            <a:pPr marL="0" lvl="0" indent="0" algn="l" rtl="0">
              <a:spcBef>
                <a:spcPts val="0"/>
              </a:spcBef>
              <a:spcAft>
                <a:spcPts val="0"/>
              </a:spcAft>
              <a:buNone/>
            </a:pPr>
            <a:r>
              <a:rPr lang="en-GB" sz="1200" b="1">
                <a:solidFill>
                  <a:schemeClr val="accent5"/>
                </a:solidFill>
                <a:latin typeface="Heebo"/>
                <a:ea typeface="Heebo"/>
                <a:cs typeface="Heebo"/>
                <a:sym typeface="Heebo"/>
              </a:rPr>
              <a:t>Variable: </a:t>
            </a:r>
            <a:endParaRPr sz="1200" b="1">
              <a:solidFill>
                <a:schemeClr val="accent5"/>
              </a:solidFill>
              <a:latin typeface="Heebo"/>
              <a:ea typeface="Heebo"/>
              <a:cs typeface="Heebo"/>
              <a:sym typeface="Heebo"/>
            </a:endParaRPr>
          </a:p>
          <a:p>
            <a:pPr marL="0" lvl="0" indent="0" algn="l" rtl="0">
              <a:spcBef>
                <a:spcPts val="0"/>
              </a:spcBef>
              <a:spcAft>
                <a:spcPts val="0"/>
              </a:spcAft>
              <a:buNone/>
            </a:pPr>
            <a:r>
              <a:rPr lang="en-GB" sz="1200">
                <a:solidFill>
                  <a:schemeClr val="accent5"/>
                </a:solidFill>
                <a:latin typeface="Heebo Light"/>
                <a:ea typeface="Heebo Light"/>
                <a:cs typeface="Heebo Light"/>
                <a:sym typeface="Heebo Light"/>
              </a:rPr>
              <a:t>Messaging</a:t>
            </a:r>
            <a:endParaRPr sz="1200">
              <a:solidFill>
                <a:schemeClr val="accent5"/>
              </a:solidFill>
              <a:latin typeface="Heebo Light"/>
              <a:ea typeface="Heebo Light"/>
              <a:cs typeface="Heebo Light"/>
              <a:sym typeface="Heebo Light"/>
            </a:endParaRPr>
          </a:p>
          <a:p>
            <a:pPr marL="0" lvl="0" indent="0" algn="l" rtl="0">
              <a:spcBef>
                <a:spcPts val="0"/>
              </a:spcBef>
              <a:spcAft>
                <a:spcPts val="0"/>
              </a:spcAft>
              <a:buNone/>
            </a:pPr>
            <a:endParaRPr sz="1200">
              <a:solidFill>
                <a:schemeClr val="accent5"/>
              </a:solidFill>
              <a:latin typeface="Heebo Light"/>
              <a:ea typeface="Heebo Light"/>
              <a:cs typeface="Heebo Light"/>
              <a:sym typeface="Heebo Light"/>
            </a:endParaRPr>
          </a:p>
          <a:p>
            <a:pPr marL="0" lvl="0" indent="0" algn="l" rtl="0">
              <a:spcBef>
                <a:spcPts val="0"/>
              </a:spcBef>
              <a:spcAft>
                <a:spcPts val="0"/>
              </a:spcAft>
              <a:buNone/>
            </a:pPr>
            <a:r>
              <a:rPr lang="en-GB" sz="1200" b="1">
                <a:solidFill>
                  <a:schemeClr val="accent5"/>
                </a:solidFill>
                <a:latin typeface="Heebo"/>
                <a:ea typeface="Heebo"/>
                <a:cs typeface="Heebo"/>
                <a:sym typeface="Heebo"/>
              </a:rPr>
              <a:t>Test Sample:</a:t>
            </a:r>
            <a:endParaRPr sz="1200" b="1">
              <a:solidFill>
                <a:schemeClr val="accent5"/>
              </a:solidFill>
              <a:latin typeface="Heebo"/>
              <a:ea typeface="Heebo"/>
              <a:cs typeface="Heebo"/>
              <a:sym typeface="Heebo"/>
            </a:endParaRPr>
          </a:p>
          <a:p>
            <a:pPr marL="0" lvl="0" indent="0" algn="l" rtl="0">
              <a:spcBef>
                <a:spcPts val="0"/>
              </a:spcBef>
              <a:spcAft>
                <a:spcPts val="0"/>
              </a:spcAft>
              <a:buNone/>
            </a:pPr>
            <a:r>
              <a:rPr lang="en-GB" sz="1200">
                <a:solidFill>
                  <a:schemeClr val="accent5"/>
                </a:solidFill>
                <a:latin typeface="Heebo Light"/>
                <a:ea typeface="Heebo Light"/>
                <a:cs typeface="Heebo Light"/>
                <a:sym typeface="Heebo Light"/>
              </a:rPr>
              <a:t>200 donors</a:t>
            </a:r>
            <a:endParaRPr sz="1200">
              <a:solidFill>
                <a:schemeClr val="accent5"/>
              </a:solidFill>
              <a:latin typeface="Heebo Light"/>
              <a:ea typeface="Heebo Light"/>
              <a:cs typeface="Heebo Light"/>
              <a:sym typeface="Heebo Light"/>
            </a:endParaRPr>
          </a:p>
          <a:p>
            <a:pPr marL="0" lvl="0" indent="0" algn="l" rtl="0">
              <a:spcBef>
                <a:spcPts val="0"/>
              </a:spcBef>
              <a:spcAft>
                <a:spcPts val="0"/>
              </a:spcAft>
              <a:buNone/>
            </a:pPr>
            <a:endParaRPr sz="1200">
              <a:solidFill>
                <a:schemeClr val="accent5"/>
              </a:solidFill>
              <a:latin typeface="Heebo Light"/>
              <a:ea typeface="Heebo Light"/>
              <a:cs typeface="Heebo Light"/>
              <a:sym typeface="Heebo Light"/>
            </a:endParaRPr>
          </a:p>
          <a:p>
            <a:pPr marL="0" lvl="0" indent="0" algn="l" rtl="0">
              <a:spcBef>
                <a:spcPts val="0"/>
              </a:spcBef>
              <a:spcAft>
                <a:spcPts val="0"/>
              </a:spcAft>
              <a:buNone/>
            </a:pPr>
            <a:r>
              <a:rPr lang="en-GB" sz="1200" b="1">
                <a:solidFill>
                  <a:schemeClr val="accent5"/>
                </a:solidFill>
                <a:latin typeface="Heebo"/>
                <a:ea typeface="Heebo"/>
                <a:cs typeface="Heebo"/>
                <a:sym typeface="Heebo"/>
              </a:rPr>
              <a:t>Summary:</a:t>
            </a:r>
            <a:endParaRPr sz="1200" b="1">
              <a:solidFill>
                <a:schemeClr val="accent5"/>
              </a:solidFill>
              <a:latin typeface="Heebo"/>
              <a:ea typeface="Heebo"/>
              <a:cs typeface="Heebo"/>
              <a:sym typeface="Heebo"/>
            </a:endParaRPr>
          </a:p>
          <a:p>
            <a:pPr marL="0" lvl="0" indent="0" algn="l" rtl="0">
              <a:spcBef>
                <a:spcPts val="0"/>
              </a:spcBef>
              <a:spcAft>
                <a:spcPts val="0"/>
              </a:spcAft>
              <a:buNone/>
            </a:pPr>
            <a:r>
              <a:rPr lang="en-GB" sz="1200">
                <a:solidFill>
                  <a:schemeClr val="accent5"/>
                </a:solidFill>
                <a:latin typeface="Heebo Light"/>
                <a:ea typeface="Heebo Light"/>
                <a:cs typeface="Heebo Light"/>
                <a:sym typeface="Heebo Light"/>
              </a:rPr>
              <a:t>1,800 donors get original messaging (A) in their letter. 200 donors get new messaging (B) in their letter. We measure the average $ given per donor in group A and B and see which is higher.</a:t>
            </a:r>
            <a:endParaRPr sz="1200">
              <a:solidFill>
                <a:schemeClr val="accent5"/>
              </a:solidFill>
              <a:latin typeface="Heebo Light"/>
              <a:ea typeface="Heebo Light"/>
              <a:cs typeface="Heebo Light"/>
              <a:sym typeface="Heebo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60"/>
          <p:cNvSpPr txBox="1"/>
          <p:nvPr/>
        </p:nvSpPr>
        <p:spPr>
          <a:xfrm>
            <a:off x="6562000" y="507900"/>
            <a:ext cx="2024700" cy="406800"/>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None/>
            </a:pPr>
            <a:r>
              <a:rPr lang="en-GB" sz="2400">
                <a:solidFill>
                  <a:srgbClr val="FAA31B"/>
                </a:solidFill>
                <a:latin typeface="Gentium Plus"/>
                <a:ea typeface="Gentium Plus"/>
                <a:cs typeface="Gentium Plus"/>
                <a:sym typeface="Gentium Plus"/>
              </a:rPr>
              <a:t>Let’s Try It!</a:t>
            </a:r>
            <a:endParaRPr sz="2400">
              <a:solidFill>
                <a:srgbClr val="FAA31B"/>
              </a:solidFill>
              <a:latin typeface="Gentium Plus"/>
              <a:ea typeface="Gentium Plus"/>
              <a:cs typeface="Gentium Plus"/>
              <a:sym typeface="Gentium Plus"/>
            </a:endParaRPr>
          </a:p>
        </p:txBody>
      </p:sp>
      <p:sp>
        <p:nvSpPr>
          <p:cNvPr id="432" name="Google Shape;432;p60"/>
          <p:cNvSpPr/>
          <p:nvPr/>
        </p:nvSpPr>
        <p:spPr>
          <a:xfrm>
            <a:off x="688200" y="570563"/>
            <a:ext cx="5305800" cy="4030800"/>
          </a:xfrm>
          <a:prstGeom prst="rect">
            <a:avLst/>
          </a:prstGeom>
          <a:solidFill>
            <a:srgbClr val="24408E"/>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000000"/>
              </a:solidFill>
            </a:endParaRPr>
          </a:p>
        </p:txBody>
      </p:sp>
      <p:sp>
        <p:nvSpPr>
          <p:cNvPr id="433" name="Google Shape;433;p60"/>
          <p:cNvSpPr txBox="1"/>
          <p:nvPr/>
        </p:nvSpPr>
        <p:spPr>
          <a:xfrm>
            <a:off x="966000" y="722363"/>
            <a:ext cx="4750200" cy="38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a:solidFill>
                  <a:srgbClr val="FFFFFF"/>
                </a:solidFill>
                <a:latin typeface="Heebo"/>
                <a:ea typeface="Heebo"/>
                <a:cs typeface="Heebo"/>
                <a:sym typeface="Heebo"/>
              </a:rPr>
              <a:t>Situation:</a:t>
            </a:r>
            <a:endParaRPr sz="1200" b="1">
              <a:solidFill>
                <a:srgbClr val="FFFFFF"/>
              </a:solidFill>
              <a:latin typeface="Heebo"/>
              <a:ea typeface="Heebo"/>
              <a:cs typeface="Heebo"/>
              <a:sym typeface="Heebo"/>
            </a:endParaRPr>
          </a:p>
          <a:p>
            <a:pPr marL="0" lvl="0" indent="0" algn="l" rtl="0">
              <a:spcBef>
                <a:spcPts val="0"/>
              </a:spcBef>
              <a:spcAft>
                <a:spcPts val="0"/>
              </a:spcAft>
              <a:buNone/>
            </a:pPr>
            <a:r>
              <a:rPr lang="en-GB" sz="1200">
                <a:solidFill>
                  <a:srgbClr val="FFFFFF"/>
                </a:solidFill>
                <a:latin typeface="Heebo Light"/>
                <a:ea typeface="Heebo Light"/>
                <a:cs typeface="Heebo Light"/>
                <a:sym typeface="Heebo Light"/>
              </a:rPr>
              <a:t>You have not advertised to your audience before but would like to see if it makes a difference. You are hoping to increase the amount of volunteers at your annual event. You decide to see if an Instagram ad or mailed flyers are more effective.</a:t>
            </a:r>
            <a:endParaRPr sz="1200">
              <a:solidFill>
                <a:srgbClr val="FFFFFF"/>
              </a:solidFill>
              <a:latin typeface="Heebo Light"/>
              <a:ea typeface="Heebo Light"/>
              <a:cs typeface="Heebo Light"/>
              <a:sym typeface="Heebo Light"/>
            </a:endParaRPr>
          </a:p>
          <a:p>
            <a:pPr marL="0" lvl="0" indent="0" algn="l" rtl="0">
              <a:spcBef>
                <a:spcPts val="0"/>
              </a:spcBef>
              <a:spcAft>
                <a:spcPts val="0"/>
              </a:spcAft>
              <a:buNone/>
            </a:pPr>
            <a:endParaRPr sz="1200">
              <a:solidFill>
                <a:srgbClr val="FFFFFF"/>
              </a:solidFill>
              <a:latin typeface="Heebo Light"/>
              <a:ea typeface="Heebo Light"/>
              <a:cs typeface="Heebo Light"/>
              <a:sym typeface="Heebo Light"/>
            </a:endParaRPr>
          </a:p>
          <a:p>
            <a:pPr marL="0" lvl="0" indent="0" algn="l" rtl="0">
              <a:spcBef>
                <a:spcPts val="0"/>
              </a:spcBef>
              <a:spcAft>
                <a:spcPts val="0"/>
              </a:spcAft>
              <a:buNone/>
            </a:pPr>
            <a:r>
              <a:rPr lang="en-GB" sz="1200" b="1">
                <a:solidFill>
                  <a:srgbClr val="FFFFFF"/>
                </a:solidFill>
                <a:latin typeface="Heebo"/>
                <a:ea typeface="Heebo"/>
                <a:cs typeface="Heebo"/>
                <a:sym typeface="Heebo"/>
              </a:rPr>
              <a:t>Metric: </a:t>
            </a:r>
            <a:endParaRPr sz="1200" b="1">
              <a:solidFill>
                <a:srgbClr val="FFFFFF"/>
              </a:solidFill>
              <a:latin typeface="Heebo"/>
              <a:ea typeface="Heebo"/>
              <a:cs typeface="Heebo"/>
              <a:sym typeface="Heebo"/>
            </a:endParaRPr>
          </a:p>
          <a:p>
            <a:pPr marL="0" lvl="0" indent="0" algn="l" rtl="0">
              <a:spcBef>
                <a:spcPts val="0"/>
              </a:spcBef>
              <a:spcAft>
                <a:spcPts val="0"/>
              </a:spcAft>
              <a:buNone/>
            </a:pPr>
            <a:r>
              <a:rPr lang="en-GB" sz="1200">
                <a:solidFill>
                  <a:srgbClr val="FFFFFF"/>
                </a:solidFill>
                <a:latin typeface="Heebo Light"/>
                <a:ea typeface="Heebo Light"/>
                <a:cs typeface="Heebo Light"/>
                <a:sym typeface="Heebo Light"/>
              </a:rPr>
              <a:t># of volunteers </a:t>
            </a:r>
            <a:endParaRPr sz="1200">
              <a:solidFill>
                <a:srgbClr val="FFFFFF"/>
              </a:solidFill>
              <a:latin typeface="Heebo Light"/>
              <a:ea typeface="Heebo Light"/>
              <a:cs typeface="Heebo Light"/>
              <a:sym typeface="Heebo Light"/>
            </a:endParaRPr>
          </a:p>
          <a:p>
            <a:pPr marL="0" lvl="0" indent="0" algn="l" rtl="0">
              <a:spcBef>
                <a:spcPts val="0"/>
              </a:spcBef>
              <a:spcAft>
                <a:spcPts val="0"/>
              </a:spcAft>
              <a:buNone/>
            </a:pPr>
            <a:endParaRPr sz="1200">
              <a:solidFill>
                <a:srgbClr val="FFFFFF"/>
              </a:solidFill>
              <a:latin typeface="Heebo Light"/>
              <a:ea typeface="Heebo Light"/>
              <a:cs typeface="Heebo Light"/>
              <a:sym typeface="Heebo Light"/>
            </a:endParaRPr>
          </a:p>
          <a:p>
            <a:pPr marL="0" lvl="0" indent="0" algn="l" rtl="0">
              <a:spcBef>
                <a:spcPts val="0"/>
              </a:spcBef>
              <a:spcAft>
                <a:spcPts val="0"/>
              </a:spcAft>
              <a:buNone/>
            </a:pPr>
            <a:r>
              <a:rPr lang="en-GB" sz="1200" b="1">
                <a:solidFill>
                  <a:srgbClr val="FFFFFF"/>
                </a:solidFill>
                <a:latin typeface="Heebo"/>
                <a:ea typeface="Heebo"/>
                <a:cs typeface="Heebo"/>
                <a:sym typeface="Heebo"/>
              </a:rPr>
              <a:t>Variable: </a:t>
            </a:r>
            <a:endParaRPr sz="1200" b="1">
              <a:solidFill>
                <a:srgbClr val="FFFFFF"/>
              </a:solidFill>
              <a:latin typeface="Heebo"/>
              <a:ea typeface="Heebo"/>
              <a:cs typeface="Heebo"/>
              <a:sym typeface="Heebo"/>
            </a:endParaRPr>
          </a:p>
          <a:p>
            <a:pPr marL="0" lvl="0" indent="0" algn="l" rtl="0">
              <a:spcBef>
                <a:spcPts val="0"/>
              </a:spcBef>
              <a:spcAft>
                <a:spcPts val="0"/>
              </a:spcAft>
              <a:buNone/>
            </a:pPr>
            <a:r>
              <a:rPr lang="en-GB" sz="1200">
                <a:solidFill>
                  <a:srgbClr val="FFFFFF"/>
                </a:solidFill>
                <a:latin typeface="Heebo Light"/>
                <a:ea typeface="Heebo Light"/>
                <a:cs typeface="Heebo Light"/>
                <a:sym typeface="Heebo Light"/>
              </a:rPr>
              <a:t>Channel</a:t>
            </a:r>
            <a:endParaRPr sz="1200">
              <a:solidFill>
                <a:srgbClr val="FFFFFF"/>
              </a:solidFill>
              <a:latin typeface="Heebo Light"/>
              <a:ea typeface="Heebo Light"/>
              <a:cs typeface="Heebo Light"/>
              <a:sym typeface="Heebo Light"/>
            </a:endParaRPr>
          </a:p>
          <a:p>
            <a:pPr marL="0" lvl="0" indent="0" algn="l" rtl="0">
              <a:spcBef>
                <a:spcPts val="0"/>
              </a:spcBef>
              <a:spcAft>
                <a:spcPts val="0"/>
              </a:spcAft>
              <a:buNone/>
            </a:pPr>
            <a:endParaRPr sz="1200">
              <a:solidFill>
                <a:srgbClr val="FFFFFF"/>
              </a:solidFill>
              <a:latin typeface="Heebo Light"/>
              <a:ea typeface="Heebo Light"/>
              <a:cs typeface="Heebo Light"/>
              <a:sym typeface="Heebo Light"/>
            </a:endParaRPr>
          </a:p>
          <a:p>
            <a:pPr marL="0" lvl="0" indent="0" algn="l" rtl="0">
              <a:spcBef>
                <a:spcPts val="0"/>
              </a:spcBef>
              <a:spcAft>
                <a:spcPts val="0"/>
              </a:spcAft>
              <a:buNone/>
            </a:pPr>
            <a:r>
              <a:rPr lang="en-GB" sz="1200" b="1">
                <a:solidFill>
                  <a:srgbClr val="FFFFFF"/>
                </a:solidFill>
                <a:latin typeface="Heebo"/>
                <a:ea typeface="Heebo"/>
                <a:cs typeface="Heebo"/>
                <a:sym typeface="Heebo"/>
              </a:rPr>
              <a:t>Test Sample:</a:t>
            </a:r>
            <a:endParaRPr sz="1200" b="1">
              <a:solidFill>
                <a:srgbClr val="FFFFFF"/>
              </a:solidFill>
              <a:latin typeface="Heebo"/>
              <a:ea typeface="Heebo"/>
              <a:cs typeface="Heebo"/>
              <a:sym typeface="Heebo"/>
            </a:endParaRPr>
          </a:p>
          <a:p>
            <a:pPr marL="0" lvl="0" indent="0" algn="l" rtl="0">
              <a:spcBef>
                <a:spcPts val="0"/>
              </a:spcBef>
              <a:spcAft>
                <a:spcPts val="0"/>
              </a:spcAft>
              <a:buNone/>
            </a:pPr>
            <a:r>
              <a:rPr lang="en-GB" sz="1200">
                <a:solidFill>
                  <a:srgbClr val="FFFFFF"/>
                </a:solidFill>
                <a:latin typeface="Heebo Light"/>
                <a:ea typeface="Heebo Light"/>
                <a:cs typeface="Heebo Light"/>
                <a:sym typeface="Heebo Light"/>
              </a:rPr>
              <a:t>100k impressions via Instagram</a:t>
            </a:r>
            <a:endParaRPr sz="1200">
              <a:solidFill>
                <a:srgbClr val="FFFFFF"/>
              </a:solidFill>
              <a:latin typeface="Heebo Light"/>
              <a:ea typeface="Heebo Light"/>
              <a:cs typeface="Heebo Light"/>
              <a:sym typeface="Heebo Light"/>
            </a:endParaRPr>
          </a:p>
          <a:p>
            <a:pPr marL="0" lvl="0" indent="0" algn="l" rtl="0">
              <a:spcBef>
                <a:spcPts val="0"/>
              </a:spcBef>
              <a:spcAft>
                <a:spcPts val="0"/>
              </a:spcAft>
              <a:buNone/>
            </a:pPr>
            <a:r>
              <a:rPr lang="en-GB" sz="1200">
                <a:solidFill>
                  <a:srgbClr val="FFFFFF"/>
                </a:solidFill>
                <a:latin typeface="Heebo Light"/>
                <a:ea typeface="Heebo Light"/>
                <a:cs typeface="Heebo Light"/>
                <a:sym typeface="Heebo Light"/>
              </a:rPr>
              <a:t>100k impressions via mailed flyers</a:t>
            </a:r>
            <a:endParaRPr sz="1200">
              <a:solidFill>
                <a:srgbClr val="FFFFFF"/>
              </a:solidFill>
              <a:latin typeface="Heebo Light"/>
              <a:ea typeface="Heebo Light"/>
              <a:cs typeface="Heebo Light"/>
              <a:sym typeface="Heebo Light"/>
            </a:endParaRPr>
          </a:p>
          <a:p>
            <a:pPr marL="0" lvl="0" indent="0" algn="l" rtl="0">
              <a:spcBef>
                <a:spcPts val="0"/>
              </a:spcBef>
              <a:spcAft>
                <a:spcPts val="0"/>
              </a:spcAft>
              <a:buNone/>
            </a:pPr>
            <a:endParaRPr sz="1200">
              <a:solidFill>
                <a:srgbClr val="FFFFFF"/>
              </a:solidFill>
              <a:latin typeface="Heebo Light"/>
              <a:ea typeface="Heebo Light"/>
              <a:cs typeface="Heebo Light"/>
              <a:sym typeface="Heebo Light"/>
            </a:endParaRPr>
          </a:p>
          <a:p>
            <a:pPr marL="0" lvl="0" indent="0" algn="l" rtl="0">
              <a:spcBef>
                <a:spcPts val="0"/>
              </a:spcBef>
              <a:spcAft>
                <a:spcPts val="0"/>
              </a:spcAft>
              <a:buNone/>
            </a:pPr>
            <a:r>
              <a:rPr lang="en-GB" sz="1200" b="1">
                <a:solidFill>
                  <a:srgbClr val="FFFFFF"/>
                </a:solidFill>
                <a:latin typeface="Heebo"/>
                <a:ea typeface="Heebo"/>
                <a:cs typeface="Heebo"/>
                <a:sym typeface="Heebo"/>
              </a:rPr>
              <a:t>Summary:</a:t>
            </a:r>
            <a:endParaRPr sz="1200" b="1">
              <a:solidFill>
                <a:srgbClr val="FFFFFF"/>
              </a:solidFill>
              <a:latin typeface="Heebo"/>
              <a:ea typeface="Heebo"/>
              <a:cs typeface="Heebo"/>
              <a:sym typeface="Heebo"/>
            </a:endParaRPr>
          </a:p>
          <a:p>
            <a:pPr marL="0" lvl="0" indent="0" algn="l" rtl="0">
              <a:spcBef>
                <a:spcPts val="0"/>
              </a:spcBef>
              <a:spcAft>
                <a:spcPts val="0"/>
              </a:spcAft>
              <a:buNone/>
            </a:pPr>
            <a:r>
              <a:rPr lang="en-GB" sz="1200">
                <a:solidFill>
                  <a:srgbClr val="FFFFFF"/>
                </a:solidFill>
                <a:latin typeface="Heebo Light"/>
                <a:ea typeface="Heebo Light"/>
                <a:cs typeface="Heebo Light"/>
                <a:sym typeface="Heebo Light"/>
              </a:rPr>
              <a:t>Instagram is Test A and Flyers are Test B. When volunteers register, they will be asked how they heard about the event and we can determine which channel was more effective</a:t>
            </a:r>
            <a:endParaRPr sz="1200">
              <a:solidFill>
                <a:srgbClr val="FFFFFF"/>
              </a:solidFill>
              <a:latin typeface="Heebo Light"/>
              <a:ea typeface="Heebo Light"/>
              <a:cs typeface="Heebo Light"/>
              <a:sym typeface="Heebo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61"/>
          <p:cNvSpPr>
            <a:spLocks noGrp="1"/>
          </p:cNvSpPr>
          <p:nvPr>
            <p:ph type="pic" idx="2"/>
          </p:nvPr>
        </p:nvSpPr>
        <p:spPr>
          <a:xfrm>
            <a:off x="14489375" y="238124"/>
            <a:ext cx="3671100" cy="5208300"/>
          </a:xfrm>
          <a:prstGeom prst="rect">
            <a:avLst/>
          </a:prstGeom>
        </p:spPr>
        <p:txBody>
          <a:bodyPr/>
          <a:lstStyle/>
          <a:p>
            <a:endParaRPr lang="en-US"/>
          </a:p>
        </p:txBody>
      </p:sp>
      <p:sp>
        <p:nvSpPr>
          <p:cNvPr id="439" name="Google Shape;439;p61"/>
          <p:cNvSpPr txBox="1"/>
          <p:nvPr/>
        </p:nvSpPr>
        <p:spPr>
          <a:xfrm>
            <a:off x="400050" y="672704"/>
            <a:ext cx="4520400" cy="546600"/>
          </a:xfrm>
          <a:prstGeom prst="rect">
            <a:avLst/>
          </a:prstGeom>
          <a:noFill/>
          <a:ln>
            <a:noFill/>
          </a:ln>
        </p:spPr>
        <p:txBody>
          <a:bodyPr spcFirstLastPara="1" wrap="square" lIns="68575" tIns="34275" rIns="68575" bIns="34275" anchor="t" anchorCtr="0">
            <a:noAutofit/>
          </a:bodyPr>
          <a:lstStyle/>
          <a:p>
            <a:pPr marL="0" lvl="0" indent="0" algn="l" rtl="0">
              <a:spcBef>
                <a:spcPts val="500"/>
              </a:spcBef>
              <a:spcAft>
                <a:spcPts val="0"/>
              </a:spcAft>
              <a:buNone/>
            </a:pPr>
            <a:r>
              <a:rPr lang="en-GB" sz="2700">
                <a:solidFill>
                  <a:srgbClr val="FAA31B"/>
                </a:solidFill>
                <a:latin typeface="Gentium Plus"/>
                <a:ea typeface="Gentium Plus"/>
                <a:cs typeface="Gentium Plus"/>
                <a:sym typeface="Gentium Plus"/>
              </a:rPr>
              <a:t>Metrics Matter</a:t>
            </a:r>
            <a:endParaRPr sz="2700">
              <a:solidFill>
                <a:srgbClr val="FAA31B"/>
              </a:solidFill>
              <a:latin typeface="Gentium Plus"/>
              <a:ea typeface="Gentium Plus"/>
              <a:cs typeface="Gentium Plus"/>
              <a:sym typeface="Gentium Plus"/>
            </a:endParaRPr>
          </a:p>
        </p:txBody>
      </p:sp>
      <p:sp>
        <p:nvSpPr>
          <p:cNvPr id="440" name="Google Shape;440;p61"/>
          <p:cNvSpPr txBox="1"/>
          <p:nvPr/>
        </p:nvSpPr>
        <p:spPr>
          <a:xfrm>
            <a:off x="408925" y="1293741"/>
            <a:ext cx="5847900" cy="299400"/>
          </a:xfrm>
          <a:prstGeom prst="rect">
            <a:avLst/>
          </a:prstGeom>
          <a:noFill/>
          <a:ln>
            <a:noFill/>
          </a:ln>
        </p:spPr>
        <p:txBody>
          <a:bodyPr spcFirstLastPara="1" wrap="square" lIns="68575" tIns="34275" rIns="68575" bIns="34275" anchor="t" anchorCtr="0">
            <a:normAutofit fontScale="92500" lnSpcReduction="20000"/>
          </a:bodyPr>
          <a:lstStyle/>
          <a:p>
            <a:pPr marL="0" lvl="0" indent="0" algn="l" rtl="0">
              <a:spcBef>
                <a:spcPts val="500"/>
              </a:spcBef>
              <a:spcAft>
                <a:spcPts val="0"/>
              </a:spcAft>
              <a:buNone/>
            </a:pPr>
            <a:r>
              <a:rPr lang="en-GB" b="1">
                <a:solidFill>
                  <a:srgbClr val="0F1D42"/>
                </a:solidFill>
                <a:latin typeface="Heebo"/>
                <a:ea typeface="Heebo"/>
                <a:cs typeface="Heebo"/>
                <a:sym typeface="Heebo"/>
              </a:rPr>
              <a:t>How do I know which metrics to measure?</a:t>
            </a:r>
            <a:endParaRPr b="1">
              <a:solidFill>
                <a:srgbClr val="0F1D42"/>
              </a:solidFill>
              <a:latin typeface="Heebo"/>
              <a:ea typeface="Heebo"/>
              <a:cs typeface="Heebo"/>
              <a:sym typeface="Heebo"/>
            </a:endParaRPr>
          </a:p>
        </p:txBody>
      </p:sp>
      <p:sp>
        <p:nvSpPr>
          <p:cNvPr id="441" name="Google Shape;441;p61"/>
          <p:cNvSpPr txBox="1"/>
          <p:nvPr/>
        </p:nvSpPr>
        <p:spPr>
          <a:xfrm>
            <a:off x="400050" y="1712225"/>
            <a:ext cx="5875500" cy="2463900"/>
          </a:xfrm>
          <a:prstGeom prst="rect">
            <a:avLst/>
          </a:prstGeom>
          <a:noFill/>
          <a:ln>
            <a:noFill/>
          </a:ln>
        </p:spPr>
        <p:txBody>
          <a:bodyPr spcFirstLastPara="1" wrap="square" lIns="68575" tIns="34275" rIns="68575" bIns="34275" anchor="t" anchorCtr="0">
            <a:noAutofit/>
          </a:bodyPr>
          <a:lstStyle/>
          <a:p>
            <a:pPr marL="0" lvl="0" indent="0" algn="l" rtl="0">
              <a:lnSpc>
                <a:spcPct val="150000"/>
              </a:lnSpc>
              <a:spcBef>
                <a:spcPts val="500"/>
              </a:spcBef>
              <a:spcAft>
                <a:spcPts val="0"/>
              </a:spcAft>
              <a:buNone/>
            </a:pPr>
            <a:r>
              <a:rPr lang="en-GB" sz="1200">
                <a:solidFill>
                  <a:srgbClr val="0F1D42"/>
                </a:solidFill>
                <a:latin typeface="Heebo Light"/>
                <a:ea typeface="Heebo Light"/>
                <a:cs typeface="Heebo Light"/>
                <a:sym typeface="Heebo Light"/>
              </a:rPr>
              <a:t>It depends on your goals…</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500"/>
              </a:spcBef>
              <a:spcAft>
                <a:spcPts val="0"/>
              </a:spcAft>
              <a:buClr>
                <a:srgbClr val="0F1D42"/>
              </a:buClr>
              <a:buSzPts val="1200"/>
              <a:buChar char="●"/>
            </a:pPr>
            <a:r>
              <a:rPr lang="en-GB" sz="1200">
                <a:solidFill>
                  <a:srgbClr val="0F1D42"/>
                </a:solidFill>
                <a:latin typeface="Heebo Light"/>
                <a:ea typeface="Heebo Light"/>
                <a:cs typeface="Heebo Light"/>
                <a:sym typeface="Heebo Light"/>
              </a:rPr>
              <a:t>Increase people invested in our organisation: # of unique donors</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Char char="●"/>
            </a:pPr>
            <a:r>
              <a:rPr lang="en-GB" sz="1200">
                <a:solidFill>
                  <a:srgbClr val="0F1D42"/>
                </a:solidFill>
                <a:latin typeface="Heebo Light"/>
                <a:ea typeface="Heebo Light"/>
                <a:cs typeface="Heebo Light"/>
                <a:sym typeface="Heebo Light"/>
              </a:rPr>
              <a:t>Increase donation amount: $ given per donor</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Char char="●"/>
            </a:pPr>
            <a:r>
              <a:rPr lang="en-GB" sz="1200">
                <a:solidFill>
                  <a:srgbClr val="0F1D42"/>
                </a:solidFill>
                <a:latin typeface="Heebo Light"/>
                <a:ea typeface="Heebo Light"/>
                <a:cs typeface="Heebo Light"/>
                <a:sym typeface="Heebo Light"/>
              </a:rPr>
              <a:t>Increase number of people who know about our ministry: followers, views, impressions</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Char char="●"/>
            </a:pPr>
            <a:r>
              <a:rPr lang="en-GB" sz="1200">
                <a:solidFill>
                  <a:srgbClr val="0F1D42"/>
                </a:solidFill>
                <a:latin typeface="Heebo Light"/>
                <a:ea typeface="Heebo Light"/>
                <a:cs typeface="Heebo Light"/>
                <a:sym typeface="Heebo Light"/>
              </a:rPr>
              <a:t>Increase number of people interacting with our ministry: engagements, clicks</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Char char="●"/>
            </a:pPr>
            <a:r>
              <a:rPr lang="en-GB" sz="1200" i="1">
                <a:solidFill>
                  <a:srgbClr val="0F1D42"/>
                </a:solidFill>
                <a:latin typeface="Heebo Light"/>
                <a:ea typeface="Heebo Light"/>
                <a:cs typeface="Heebo Light"/>
                <a:sym typeface="Heebo Light"/>
              </a:rPr>
              <a:t>Effectiveness of a digital ads: Impressions and CTR (click-through-rate)</a:t>
            </a:r>
            <a:endParaRPr sz="1200">
              <a:solidFill>
                <a:srgbClr val="0F1D42"/>
              </a:solidFill>
              <a:latin typeface="Heebo Light"/>
              <a:ea typeface="Heebo Light"/>
              <a:cs typeface="Heebo Light"/>
              <a:sym typeface="Heebo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2"/>
          <p:cNvSpPr txBox="1"/>
          <p:nvPr/>
        </p:nvSpPr>
        <p:spPr>
          <a:xfrm>
            <a:off x="2424393" y="2006738"/>
            <a:ext cx="5852700" cy="6948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GB" sz="3000">
                <a:solidFill>
                  <a:srgbClr val="FAA31B"/>
                </a:solidFill>
                <a:latin typeface="Gentium Plus"/>
                <a:ea typeface="Gentium Plus"/>
                <a:cs typeface="Gentium Plus"/>
                <a:sym typeface="Gentium Plus"/>
              </a:rPr>
              <a:t>4. Quick Tips for Choosing </a:t>
            </a:r>
            <a:endParaRPr sz="3000">
              <a:solidFill>
                <a:srgbClr val="FAA31B"/>
              </a:solidFill>
              <a:latin typeface="Gentium Plus"/>
              <a:ea typeface="Gentium Plus"/>
              <a:cs typeface="Gentium Plus"/>
              <a:sym typeface="Gentium Plus"/>
            </a:endParaRPr>
          </a:p>
          <a:p>
            <a:pPr marL="0" lvl="0" indent="0" algn="l" rtl="0">
              <a:spcBef>
                <a:spcPts val="0"/>
              </a:spcBef>
              <a:spcAft>
                <a:spcPts val="0"/>
              </a:spcAft>
              <a:buNone/>
            </a:pPr>
            <a:r>
              <a:rPr lang="en-GB" sz="3000">
                <a:solidFill>
                  <a:srgbClr val="FAA31B"/>
                </a:solidFill>
                <a:latin typeface="Gentium Plus"/>
                <a:ea typeface="Gentium Plus"/>
                <a:cs typeface="Gentium Plus"/>
                <a:sym typeface="Gentium Plus"/>
              </a:rPr>
              <a:t>     the Right Channels</a:t>
            </a:r>
            <a:endParaRPr sz="3000">
              <a:solidFill>
                <a:srgbClr val="FAA31B"/>
              </a:solidFill>
              <a:latin typeface="Gentium Plus"/>
              <a:ea typeface="Gentium Plus"/>
              <a:cs typeface="Gentium Plus"/>
              <a:sym typeface="Gentium Plu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63"/>
          <p:cNvSpPr txBox="1"/>
          <p:nvPr/>
        </p:nvSpPr>
        <p:spPr>
          <a:xfrm>
            <a:off x="400050" y="672704"/>
            <a:ext cx="7820400" cy="546600"/>
          </a:xfrm>
          <a:prstGeom prst="rect">
            <a:avLst/>
          </a:prstGeom>
          <a:noFill/>
          <a:ln>
            <a:noFill/>
          </a:ln>
        </p:spPr>
        <p:txBody>
          <a:bodyPr spcFirstLastPara="1" wrap="square" lIns="68575" tIns="34275" rIns="68575" bIns="34275" anchor="t" anchorCtr="0">
            <a:noAutofit/>
          </a:bodyPr>
          <a:lstStyle/>
          <a:p>
            <a:pPr marL="0" lvl="0" indent="0" algn="l" rtl="0">
              <a:spcBef>
                <a:spcPts val="500"/>
              </a:spcBef>
              <a:spcAft>
                <a:spcPts val="0"/>
              </a:spcAft>
              <a:buNone/>
            </a:pPr>
            <a:r>
              <a:rPr lang="en-GB" sz="2700">
                <a:solidFill>
                  <a:srgbClr val="FAA31B"/>
                </a:solidFill>
                <a:latin typeface="Gentium Plus"/>
                <a:ea typeface="Gentium Plus"/>
                <a:cs typeface="Gentium Plus"/>
                <a:sym typeface="Gentium Plus"/>
              </a:rPr>
              <a:t>Organic vs. Paid Communication</a:t>
            </a:r>
            <a:endParaRPr sz="2700">
              <a:solidFill>
                <a:srgbClr val="FAA31B"/>
              </a:solidFill>
              <a:latin typeface="Gentium Plus"/>
              <a:ea typeface="Gentium Plus"/>
              <a:cs typeface="Gentium Plus"/>
              <a:sym typeface="Gentium Plus"/>
            </a:endParaRPr>
          </a:p>
        </p:txBody>
      </p:sp>
      <p:sp>
        <p:nvSpPr>
          <p:cNvPr id="452" name="Google Shape;452;p63"/>
          <p:cNvSpPr txBox="1"/>
          <p:nvPr/>
        </p:nvSpPr>
        <p:spPr>
          <a:xfrm>
            <a:off x="400050" y="1287066"/>
            <a:ext cx="7820400" cy="299400"/>
          </a:xfrm>
          <a:prstGeom prst="rect">
            <a:avLst/>
          </a:prstGeom>
          <a:noFill/>
          <a:ln>
            <a:noFill/>
          </a:ln>
        </p:spPr>
        <p:txBody>
          <a:bodyPr spcFirstLastPara="1" wrap="square" lIns="68575" tIns="34275" rIns="68575" bIns="34275" anchor="t" anchorCtr="0">
            <a:normAutofit fontScale="85000" lnSpcReduction="20000"/>
          </a:bodyPr>
          <a:lstStyle/>
          <a:p>
            <a:pPr marL="0" lvl="0" indent="0" algn="l" rtl="0">
              <a:spcBef>
                <a:spcPts val="500"/>
              </a:spcBef>
              <a:spcAft>
                <a:spcPts val="0"/>
              </a:spcAft>
              <a:buNone/>
            </a:pPr>
            <a:r>
              <a:rPr lang="en-GB" sz="1500">
                <a:solidFill>
                  <a:srgbClr val="0F1D42"/>
                </a:solidFill>
                <a:latin typeface="Heebo"/>
                <a:ea typeface="Heebo"/>
                <a:cs typeface="Heebo"/>
                <a:sym typeface="Heebo"/>
              </a:rPr>
              <a:t>Every organisation should consider their owned, earned, and paid media strategy</a:t>
            </a:r>
            <a:endParaRPr sz="1500">
              <a:solidFill>
                <a:srgbClr val="0F1D42"/>
              </a:solidFill>
              <a:latin typeface="Heebo"/>
              <a:ea typeface="Heebo"/>
              <a:cs typeface="Heebo"/>
              <a:sym typeface="Heebo"/>
            </a:endParaRPr>
          </a:p>
        </p:txBody>
      </p:sp>
      <p:sp>
        <p:nvSpPr>
          <p:cNvPr id="453" name="Google Shape;453;p63"/>
          <p:cNvSpPr txBox="1"/>
          <p:nvPr/>
        </p:nvSpPr>
        <p:spPr>
          <a:xfrm>
            <a:off x="391175" y="1859650"/>
            <a:ext cx="6978600" cy="1429200"/>
          </a:xfrm>
          <a:prstGeom prst="rect">
            <a:avLst/>
          </a:prstGeom>
          <a:noFill/>
          <a:ln>
            <a:noFill/>
          </a:ln>
        </p:spPr>
        <p:txBody>
          <a:bodyPr spcFirstLastPara="1" wrap="square" lIns="68575" tIns="34275" rIns="68575" bIns="34275" anchor="t" anchorCtr="0">
            <a:noAutofit/>
          </a:bodyPr>
          <a:lstStyle/>
          <a:p>
            <a:pPr marL="457200" lvl="0" indent="-304800" algn="l" rtl="0">
              <a:lnSpc>
                <a:spcPct val="150000"/>
              </a:lnSpc>
              <a:spcBef>
                <a:spcPts val="500"/>
              </a:spcBef>
              <a:spcAft>
                <a:spcPts val="0"/>
              </a:spcAft>
              <a:buClr>
                <a:srgbClr val="0F1D42"/>
              </a:buClr>
              <a:buSzPts val="1200"/>
              <a:buChar char="●"/>
            </a:pPr>
            <a:r>
              <a:rPr lang="en-GB" sz="1200">
                <a:solidFill>
                  <a:srgbClr val="0F1D42"/>
                </a:solidFill>
                <a:latin typeface="Heebo Light"/>
                <a:ea typeface="Heebo Light"/>
                <a:cs typeface="Heebo Light"/>
                <a:sym typeface="Heebo Light"/>
              </a:rPr>
              <a:t>Organic: utilising a free communication platform</a:t>
            </a:r>
            <a:endParaRPr sz="1200">
              <a:solidFill>
                <a:srgbClr val="0F1D42"/>
              </a:solidFill>
              <a:latin typeface="Heebo Light"/>
              <a:ea typeface="Heebo Light"/>
              <a:cs typeface="Heebo Light"/>
              <a:sym typeface="Heebo Light"/>
            </a:endParaRPr>
          </a:p>
          <a:p>
            <a:pPr marL="914400" lvl="1" indent="-304800" algn="l" rtl="0">
              <a:lnSpc>
                <a:spcPct val="150000"/>
              </a:lnSpc>
              <a:spcBef>
                <a:spcPts val="0"/>
              </a:spcBef>
              <a:spcAft>
                <a:spcPts val="0"/>
              </a:spcAft>
              <a:buClr>
                <a:srgbClr val="0F1D42"/>
              </a:buClr>
              <a:buSzPts val="1200"/>
              <a:buChar char="○"/>
            </a:pPr>
            <a:r>
              <a:rPr lang="en-GB" sz="1200">
                <a:solidFill>
                  <a:srgbClr val="0F1D42"/>
                </a:solidFill>
                <a:latin typeface="Heebo Light"/>
                <a:ea typeface="Heebo Light"/>
                <a:cs typeface="Heebo Light"/>
                <a:sym typeface="Heebo Light"/>
              </a:rPr>
              <a:t>Owned media: reaching out to your own network on an organic channel</a:t>
            </a:r>
            <a:endParaRPr sz="1200">
              <a:solidFill>
                <a:srgbClr val="0F1D42"/>
              </a:solidFill>
              <a:latin typeface="Heebo Light"/>
              <a:ea typeface="Heebo Light"/>
              <a:cs typeface="Heebo Light"/>
              <a:sym typeface="Heebo Light"/>
            </a:endParaRPr>
          </a:p>
          <a:p>
            <a:pPr marL="914400" lvl="1" indent="-304800" algn="l" rtl="0">
              <a:lnSpc>
                <a:spcPct val="150000"/>
              </a:lnSpc>
              <a:spcBef>
                <a:spcPts val="0"/>
              </a:spcBef>
              <a:spcAft>
                <a:spcPts val="0"/>
              </a:spcAft>
              <a:buClr>
                <a:srgbClr val="0F1D42"/>
              </a:buClr>
              <a:buSzPts val="1200"/>
              <a:buChar char="○"/>
            </a:pPr>
            <a:r>
              <a:rPr lang="en-GB" sz="1200">
                <a:solidFill>
                  <a:srgbClr val="0F1D42"/>
                </a:solidFill>
                <a:latin typeface="Heebo Light"/>
                <a:ea typeface="Heebo Light"/>
                <a:cs typeface="Heebo Light"/>
                <a:sym typeface="Heebo Light"/>
              </a:rPr>
              <a:t>Earned media: others promoting your organisation to their networks without being compensated to do so</a:t>
            </a:r>
            <a:endParaRPr sz="1100">
              <a:latin typeface="Calibri"/>
              <a:ea typeface="Calibri"/>
              <a:cs typeface="Calibri"/>
              <a:sym typeface="Calibri"/>
            </a:endParaRPr>
          </a:p>
          <a:p>
            <a:pPr marL="457200" lvl="0" indent="-304800" algn="l" rtl="0">
              <a:lnSpc>
                <a:spcPct val="150000"/>
              </a:lnSpc>
              <a:spcBef>
                <a:spcPts val="0"/>
              </a:spcBef>
              <a:spcAft>
                <a:spcPts val="0"/>
              </a:spcAft>
              <a:buClr>
                <a:srgbClr val="0F1D42"/>
              </a:buClr>
              <a:buSzPts val="1200"/>
              <a:buChar char="●"/>
            </a:pPr>
            <a:r>
              <a:rPr lang="en-GB" sz="1200">
                <a:solidFill>
                  <a:srgbClr val="0F1D42"/>
                </a:solidFill>
                <a:latin typeface="Heebo Light"/>
                <a:ea typeface="Heebo Light"/>
                <a:cs typeface="Heebo Light"/>
                <a:sym typeface="Heebo Light"/>
              </a:rPr>
              <a:t>Paid: spending money to advertise your organisation</a:t>
            </a:r>
            <a:endParaRPr sz="1200">
              <a:solidFill>
                <a:srgbClr val="0F1D42"/>
              </a:solidFill>
              <a:latin typeface="Heebo Light"/>
              <a:ea typeface="Heebo Light"/>
              <a:cs typeface="Heebo Light"/>
              <a:sym typeface="Heebo 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4"/>
          <p:cNvSpPr>
            <a:spLocks noGrp="1"/>
          </p:cNvSpPr>
          <p:nvPr>
            <p:ph type="pic" idx="3"/>
          </p:nvPr>
        </p:nvSpPr>
        <p:spPr>
          <a:xfrm>
            <a:off x="14489375" y="238124"/>
            <a:ext cx="3671100" cy="5208300"/>
          </a:xfrm>
          <a:prstGeom prst="rect">
            <a:avLst/>
          </a:prstGeom>
        </p:spPr>
        <p:txBody>
          <a:bodyPr/>
          <a:lstStyle/>
          <a:p>
            <a:endParaRPr lang="en-US"/>
          </a:p>
        </p:txBody>
      </p:sp>
      <p:sp>
        <p:nvSpPr>
          <p:cNvPr id="459" name="Google Shape;459;p64"/>
          <p:cNvSpPr txBox="1">
            <a:spLocks noGrp="1"/>
          </p:cNvSpPr>
          <p:nvPr>
            <p:ph type="title"/>
          </p:nvPr>
        </p:nvSpPr>
        <p:spPr>
          <a:xfrm>
            <a:off x="9627052" y="1007813"/>
            <a:ext cx="4622400" cy="6663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endParaRPr/>
          </a:p>
        </p:txBody>
      </p:sp>
      <p:sp>
        <p:nvSpPr>
          <p:cNvPr id="460" name="Google Shape;460;p64"/>
          <p:cNvSpPr txBox="1">
            <a:spLocks noGrp="1"/>
          </p:cNvSpPr>
          <p:nvPr>
            <p:ph type="body" idx="1"/>
          </p:nvPr>
        </p:nvSpPr>
        <p:spPr>
          <a:xfrm>
            <a:off x="9627052" y="1765052"/>
            <a:ext cx="4622400" cy="2626800"/>
          </a:xfrm>
          <a:prstGeom prst="rect">
            <a:avLst/>
          </a:prstGeom>
        </p:spPr>
        <p:txBody>
          <a:bodyPr spcFirstLastPara="1" wrap="square" lIns="68575" tIns="34275" rIns="68575" bIns="34275" anchor="t" anchorCtr="0">
            <a:noAutofit/>
          </a:bodyPr>
          <a:lstStyle/>
          <a:p>
            <a:pPr marL="0" lvl="0" indent="0" algn="l" rtl="0">
              <a:spcBef>
                <a:spcPts val="500"/>
              </a:spcBef>
              <a:spcAft>
                <a:spcPts val="0"/>
              </a:spcAft>
              <a:buNone/>
            </a:pPr>
            <a:endParaRPr/>
          </a:p>
        </p:txBody>
      </p:sp>
      <p:sp>
        <p:nvSpPr>
          <p:cNvPr id="461" name="Google Shape;461;p64"/>
          <p:cNvSpPr txBox="1">
            <a:spLocks noGrp="1"/>
          </p:cNvSpPr>
          <p:nvPr>
            <p:ph type="body" idx="4"/>
          </p:nvPr>
        </p:nvSpPr>
        <p:spPr>
          <a:xfrm>
            <a:off x="9619442" y="672150"/>
            <a:ext cx="4241400" cy="200700"/>
          </a:xfrm>
          <a:prstGeom prst="rect">
            <a:avLst/>
          </a:prstGeom>
        </p:spPr>
        <p:txBody>
          <a:bodyPr spcFirstLastPara="1" wrap="square" lIns="68575" tIns="34275" rIns="68575" bIns="34275" anchor="t" anchorCtr="0">
            <a:noAutofit/>
          </a:bodyPr>
          <a:lstStyle/>
          <a:p>
            <a:pPr marL="0" lvl="0" indent="0" algn="l" rtl="0">
              <a:spcBef>
                <a:spcPts val="500"/>
              </a:spcBef>
              <a:spcAft>
                <a:spcPts val="0"/>
              </a:spcAft>
              <a:buNone/>
            </a:pPr>
            <a:endParaRPr/>
          </a:p>
        </p:txBody>
      </p:sp>
      <p:pic>
        <p:nvPicPr>
          <p:cNvPr id="462" name="Google Shape;462;p64"/>
          <p:cNvPicPr preferRelativeResize="0">
            <a:picLocks noGrp="1"/>
          </p:cNvPicPr>
          <p:nvPr>
            <p:ph type="pic" idx="2"/>
          </p:nvPr>
        </p:nvPicPr>
        <p:blipFill rotWithShape="1">
          <a:blip r:embed="rId3">
            <a:alphaModFix/>
          </a:blip>
          <a:srcRect l="1876" t="9902" r="1886" b="9256"/>
          <a:stretch/>
        </p:blipFill>
        <p:spPr>
          <a:xfrm>
            <a:off x="5261350" y="685118"/>
            <a:ext cx="3734699" cy="3137065"/>
          </a:xfrm>
          <a:prstGeom prst="rect">
            <a:avLst/>
          </a:prstGeom>
          <a:noFill/>
          <a:ln>
            <a:noFill/>
          </a:ln>
        </p:spPr>
      </p:pic>
      <p:sp>
        <p:nvSpPr>
          <p:cNvPr id="463" name="Google Shape;463;p64"/>
          <p:cNvSpPr txBox="1"/>
          <p:nvPr/>
        </p:nvSpPr>
        <p:spPr>
          <a:xfrm>
            <a:off x="400050" y="1160537"/>
            <a:ext cx="4219500" cy="546600"/>
          </a:xfrm>
          <a:prstGeom prst="rect">
            <a:avLst/>
          </a:prstGeom>
          <a:noFill/>
          <a:ln>
            <a:noFill/>
          </a:ln>
        </p:spPr>
        <p:txBody>
          <a:bodyPr spcFirstLastPara="1" wrap="square" lIns="68575" tIns="34275" rIns="68575" bIns="34275" anchor="t" anchorCtr="0">
            <a:noAutofit/>
          </a:bodyPr>
          <a:lstStyle/>
          <a:p>
            <a:pPr marL="0" lvl="0" indent="0" algn="l" rtl="0">
              <a:spcBef>
                <a:spcPts val="500"/>
              </a:spcBef>
              <a:spcAft>
                <a:spcPts val="0"/>
              </a:spcAft>
              <a:buNone/>
            </a:pPr>
            <a:r>
              <a:rPr lang="en-GB" sz="2400">
                <a:solidFill>
                  <a:srgbClr val="FAA31B"/>
                </a:solidFill>
                <a:latin typeface="Gentium Plus"/>
                <a:ea typeface="Gentium Plus"/>
                <a:cs typeface="Gentium Plus"/>
                <a:sym typeface="Gentium Plus"/>
              </a:rPr>
              <a:t>Non-Digital Channels</a:t>
            </a:r>
            <a:endParaRPr sz="2400">
              <a:solidFill>
                <a:srgbClr val="FAA31B"/>
              </a:solidFill>
              <a:latin typeface="Gentium Plus"/>
              <a:ea typeface="Gentium Plus"/>
              <a:cs typeface="Gentium Plus"/>
              <a:sym typeface="Gentium Plus"/>
            </a:endParaRPr>
          </a:p>
        </p:txBody>
      </p:sp>
      <p:sp>
        <p:nvSpPr>
          <p:cNvPr id="464" name="Google Shape;464;p64"/>
          <p:cNvSpPr txBox="1"/>
          <p:nvPr/>
        </p:nvSpPr>
        <p:spPr>
          <a:xfrm>
            <a:off x="408925" y="1786750"/>
            <a:ext cx="4394400" cy="299400"/>
          </a:xfrm>
          <a:prstGeom prst="rect">
            <a:avLst/>
          </a:prstGeom>
          <a:noFill/>
          <a:ln>
            <a:noFill/>
          </a:ln>
        </p:spPr>
        <p:txBody>
          <a:bodyPr spcFirstLastPara="1" wrap="square" lIns="68575" tIns="34275" rIns="68575" bIns="34275" anchor="t" anchorCtr="0">
            <a:noAutofit/>
          </a:bodyPr>
          <a:lstStyle/>
          <a:p>
            <a:pPr marL="0" lvl="0" indent="0" algn="l" rtl="0">
              <a:spcBef>
                <a:spcPts val="500"/>
              </a:spcBef>
              <a:spcAft>
                <a:spcPts val="0"/>
              </a:spcAft>
              <a:buNone/>
            </a:pPr>
            <a:r>
              <a:rPr lang="en-GB">
                <a:solidFill>
                  <a:srgbClr val="0F1D42"/>
                </a:solidFill>
                <a:latin typeface="Heebo"/>
                <a:ea typeface="Heebo"/>
                <a:cs typeface="Heebo"/>
                <a:sym typeface="Heebo"/>
              </a:rPr>
              <a:t>Forms of communication that do not use the internet</a:t>
            </a:r>
            <a:endParaRPr>
              <a:solidFill>
                <a:srgbClr val="0F1D42"/>
              </a:solidFill>
              <a:latin typeface="Heebo"/>
              <a:ea typeface="Heebo"/>
              <a:cs typeface="Heebo"/>
              <a:sym typeface="Heebo"/>
            </a:endParaRPr>
          </a:p>
        </p:txBody>
      </p:sp>
      <p:sp>
        <p:nvSpPr>
          <p:cNvPr id="465" name="Google Shape;465;p64"/>
          <p:cNvSpPr txBox="1"/>
          <p:nvPr/>
        </p:nvSpPr>
        <p:spPr>
          <a:xfrm>
            <a:off x="400050" y="2205255"/>
            <a:ext cx="4230300" cy="2120100"/>
          </a:xfrm>
          <a:prstGeom prst="rect">
            <a:avLst/>
          </a:prstGeom>
          <a:noFill/>
          <a:ln>
            <a:noFill/>
          </a:ln>
        </p:spPr>
        <p:txBody>
          <a:bodyPr spcFirstLastPara="1" wrap="square" lIns="68575" tIns="34275" rIns="68575" bIns="34275" anchor="t" anchorCtr="0">
            <a:noAutofit/>
          </a:bodyPr>
          <a:lstStyle/>
          <a:p>
            <a:pPr marL="457200" lvl="0" indent="-304800" algn="l" rtl="0">
              <a:lnSpc>
                <a:spcPct val="150000"/>
              </a:lnSpc>
              <a:spcBef>
                <a:spcPts val="500"/>
              </a:spcBef>
              <a:spcAft>
                <a:spcPts val="0"/>
              </a:spcAft>
              <a:buClr>
                <a:srgbClr val="0F1D42"/>
              </a:buClr>
              <a:buSzPts val="1200"/>
              <a:buChar char="●"/>
            </a:pPr>
            <a:r>
              <a:rPr lang="en-GB" sz="1200">
                <a:solidFill>
                  <a:srgbClr val="0F1D42"/>
                </a:solidFill>
                <a:latin typeface="Heebo Light"/>
                <a:ea typeface="Heebo Light"/>
                <a:cs typeface="Heebo Light"/>
                <a:sym typeface="Heebo Light"/>
              </a:rPr>
              <a:t>Mailed letters</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Char char="●"/>
            </a:pPr>
            <a:r>
              <a:rPr lang="en-GB" sz="1200">
                <a:solidFill>
                  <a:srgbClr val="0F1D42"/>
                </a:solidFill>
                <a:latin typeface="Heebo Light"/>
                <a:ea typeface="Heebo Light"/>
                <a:cs typeface="Heebo Light"/>
                <a:sym typeface="Heebo Light"/>
              </a:rPr>
              <a:t>Printed flyers</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Char char="●"/>
            </a:pPr>
            <a:r>
              <a:rPr lang="en-GB" sz="1200">
                <a:solidFill>
                  <a:srgbClr val="0F1D42"/>
                </a:solidFill>
                <a:latin typeface="Heebo Light"/>
                <a:ea typeface="Heebo Light"/>
                <a:cs typeface="Heebo Light"/>
                <a:sym typeface="Heebo Light"/>
              </a:rPr>
              <a:t>Newspaper ads</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Char char="●"/>
            </a:pPr>
            <a:r>
              <a:rPr lang="en-GB" sz="1200">
                <a:solidFill>
                  <a:srgbClr val="0F1D42"/>
                </a:solidFill>
                <a:latin typeface="Heebo Light"/>
                <a:ea typeface="Heebo Light"/>
                <a:cs typeface="Heebo Light"/>
                <a:sym typeface="Heebo Light"/>
              </a:rPr>
              <a:t>Word of mouth</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Char char="●"/>
            </a:pPr>
            <a:r>
              <a:rPr lang="en-GB" sz="1200">
                <a:solidFill>
                  <a:srgbClr val="0F1D42"/>
                </a:solidFill>
                <a:latin typeface="Heebo Light"/>
                <a:ea typeface="Heebo Light"/>
                <a:cs typeface="Heebo Light"/>
                <a:sym typeface="Heebo Light"/>
              </a:rPr>
              <a:t>Billboards</a:t>
            </a:r>
            <a:endParaRPr sz="1200">
              <a:solidFill>
                <a:srgbClr val="0F1D42"/>
              </a:solidFill>
              <a:latin typeface="Heebo Light"/>
              <a:ea typeface="Heebo Light"/>
              <a:cs typeface="Heebo Light"/>
              <a:sym typeface="Heebo Light"/>
            </a:endParaRPr>
          </a:p>
          <a:p>
            <a:pPr marL="0" lvl="0" indent="0" algn="l" rtl="0">
              <a:lnSpc>
                <a:spcPct val="150000"/>
              </a:lnSpc>
              <a:spcBef>
                <a:spcPts val="500"/>
              </a:spcBef>
              <a:spcAft>
                <a:spcPts val="0"/>
              </a:spcAft>
              <a:buNone/>
            </a:pPr>
            <a:r>
              <a:rPr lang="en-GB" sz="1200">
                <a:solidFill>
                  <a:srgbClr val="0F1D42"/>
                </a:solidFill>
                <a:latin typeface="Heebo Light"/>
                <a:ea typeface="Heebo Light"/>
                <a:cs typeface="Heebo Light"/>
                <a:sym typeface="Heebo Light"/>
              </a:rPr>
              <a:t>*We often think we should rely </a:t>
            </a:r>
            <a:r>
              <a:rPr lang="en-GB" sz="1200" i="1">
                <a:solidFill>
                  <a:srgbClr val="0F1D42"/>
                </a:solidFill>
                <a:latin typeface="Heebo Light"/>
                <a:ea typeface="Heebo Light"/>
                <a:cs typeface="Heebo Light"/>
                <a:sym typeface="Heebo Light"/>
              </a:rPr>
              <a:t>only</a:t>
            </a:r>
            <a:r>
              <a:rPr lang="en-GB" sz="1200">
                <a:solidFill>
                  <a:srgbClr val="0F1D42"/>
                </a:solidFill>
                <a:latin typeface="Heebo Light"/>
                <a:ea typeface="Heebo Light"/>
                <a:cs typeface="Heebo Light"/>
                <a:sym typeface="Heebo Light"/>
              </a:rPr>
              <a:t> on digital channels to reach younger audiences, but this is not always true.</a:t>
            </a:r>
            <a:endParaRPr sz="1200">
              <a:solidFill>
                <a:srgbClr val="0F1D42"/>
              </a:solidFill>
              <a:latin typeface="Heebo Light"/>
              <a:ea typeface="Heebo Light"/>
              <a:cs typeface="Heebo Light"/>
              <a:sym typeface="Heebo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65"/>
          <p:cNvSpPr>
            <a:spLocks noGrp="1"/>
          </p:cNvSpPr>
          <p:nvPr>
            <p:ph type="pic" idx="3"/>
          </p:nvPr>
        </p:nvSpPr>
        <p:spPr>
          <a:xfrm>
            <a:off x="14489375" y="238124"/>
            <a:ext cx="3671100" cy="5208300"/>
          </a:xfrm>
          <a:prstGeom prst="rect">
            <a:avLst/>
          </a:prstGeom>
        </p:spPr>
        <p:txBody>
          <a:bodyPr/>
          <a:lstStyle/>
          <a:p>
            <a:endParaRPr lang="en-US"/>
          </a:p>
        </p:txBody>
      </p:sp>
      <p:sp>
        <p:nvSpPr>
          <p:cNvPr id="471" name="Google Shape;471;p65"/>
          <p:cNvSpPr txBox="1">
            <a:spLocks noGrp="1"/>
          </p:cNvSpPr>
          <p:nvPr>
            <p:ph type="title"/>
          </p:nvPr>
        </p:nvSpPr>
        <p:spPr>
          <a:xfrm>
            <a:off x="9627052" y="1007813"/>
            <a:ext cx="4622400" cy="6663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endParaRPr/>
          </a:p>
        </p:txBody>
      </p:sp>
      <p:sp>
        <p:nvSpPr>
          <p:cNvPr id="472" name="Google Shape;472;p65"/>
          <p:cNvSpPr txBox="1">
            <a:spLocks noGrp="1"/>
          </p:cNvSpPr>
          <p:nvPr>
            <p:ph type="body" idx="1"/>
          </p:nvPr>
        </p:nvSpPr>
        <p:spPr>
          <a:xfrm>
            <a:off x="9627052" y="1765052"/>
            <a:ext cx="4622400" cy="2626800"/>
          </a:xfrm>
          <a:prstGeom prst="rect">
            <a:avLst/>
          </a:prstGeom>
        </p:spPr>
        <p:txBody>
          <a:bodyPr spcFirstLastPara="1" wrap="square" lIns="68575" tIns="34275" rIns="68575" bIns="34275" anchor="t" anchorCtr="0">
            <a:noAutofit/>
          </a:bodyPr>
          <a:lstStyle/>
          <a:p>
            <a:pPr marL="0" lvl="0" indent="0" algn="l" rtl="0">
              <a:spcBef>
                <a:spcPts val="500"/>
              </a:spcBef>
              <a:spcAft>
                <a:spcPts val="0"/>
              </a:spcAft>
              <a:buNone/>
            </a:pPr>
            <a:endParaRPr/>
          </a:p>
        </p:txBody>
      </p:sp>
      <p:sp>
        <p:nvSpPr>
          <p:cNvPr id="473" name="Google Shape;473;p65"/>
          <p:cNvSpPr txBox="1">
            <a:spLocks noGrp="1"/>
          </p:cNvSpPr>
          <p:nvPr>
            <p:ph type="body" idx="4"/>
          </p:nvPr>
        </p:nvSpPr>
        <p:spPr>
          <a:xfrm>
            <a:off x="9619442" y="672150"/>
            <a:ext cx="4241400" cy="200700"/>
          </a:xfrm>
          <a:prstGeom prst="rect">
            <a:avLst/>
          </a:prstGeom>
        </p:spPr>
        <p:txBody>
          <a:bodyPr spcFirstLastPara="1" wrap="square" lIns="68575" tIns="34275" rIns="68575" bIns="34275" anchor="t" anchorCtr="0">
            <a:noAutofit/>
          </a:bodyPr>
          <a:lstStyle/>
          <a:p>
            <a:pPr marL="0" lvl="0" indent="0" algn="l" rtl="0">
              <a:spcBef>
                <a:spcPts val="500"/>
              </a:spcBef>
              <a:spcAft>
                <a:spcPts val="0"/>
              </a:spcAft>
              <a:buNone/>
            </a:pPr>
            <a:endParaRPr/>
          </a:p>
        </p:txBody>
      </p:sp>
      <p:sp>
        <p:nvSpPr>
          <p:cNvPr id="474" name="Google Shape;474;p65"/>
          <p:cNvSpPr txBox="1"/>
          <p:nvPr/>
        </p:nvSpPr>
        <p:spPr>
          <a:xfrm>
            <a:off x="400050" y="1099524"/>
            <a:ext cx="4219500" cy="546600"/>
          </a:xfrm>
          <a:prstGeom prst="rect">
            <a:avLst/>
          </a:prstGeom>
          <a:noFill/>
          <a:ln>
            <a:noFill/>
          </a:ln>
        </p:spPr>
        <p:txBody>
          <a:bodyPr spcFirstLastPara="1" wrap="square" lIns="68575" tIns="34275" rIns="68575" bIns="34275" anchor="t" anchorCtr="0">
            <a:noAutofit/>
          </a:bodyPr>
          <a:lstStyle/>
          <a:p>
            <a:pPr marL="0" lvl="0" indent="0" algn="l" rtl="0">
              <a:spcBef>
                <a:spcPts val="500"/>
              </a:spcBef>
              <a:spcAft>
                <a:spcPts val="0"/>
              </a:spcAft>
              <a:buNone/>
            </a:pPr>
            <a:r>
              <a:rPr lang="en-GB" sz="2400">
                <a:solidFill>
                  <a:srgbClr val="FAA31B"/>
                </a:solidFill>
                <a:latin typeface="Gentium Plus"/>
                <a:ea typeface="Gentium Plus"/>
                <a:cs typeface="Gentium Plus"/>
                <a:sym typeface="Gentium Plus"/>
              </a:rPr>
              <a:t>Digital Channels</a:t>
            </a:r>
            <a:endParaRPr sz="2400">
              <a:solidFill>
                <a:srgbClr val="FAA31B"/>
              </a:solidFill>
              <a:latin typeface="Gentium Plus"/>
              <a:ea typeface="Gentium Plus"/>
              <a:cs typeface="Gentium Plus"/>
              <a:sym typeface="Gentium Plus"/>
            </a:endParaRPr>
          </a:p>
        </p:txBody>
      </p:sp>
      <p:sp>
        <p:nvSpPr>
          <p:cNvPr id="475" name="Google Shape;475;p65"/>
          <p:cNvSpPr txBox="1"/>
          <p:nvPr/>
        </p:nvSpPr>
        <p:spPr>
          <a:xfrm>
            <a:off x="408925" y="1725738"/>
            <a:ext cx="4394400" cy="299400"/>
          </a:xfrm>
          <a:prstGeom prst="rect">
            <a:avLst/>
          </a:prstGeom>
          <a:noFill/>
          <a:ln>
            <a:noFill/>
          </a:ln>
        </p:spPr>
        <p:txBody>
          <a:bodyPr spcFirstLastPara="1" wrap="square" lIns="68575" tIns="34275" rIns="68575" bIns="34275" anchor="t" anchorCtr="0">
            <a:noAutofit/>
          </a:bodyPr>
          <a:lstStyle/>
          <a:p>
            <a:pPr marL="0" lvl="0" indent="0" algn="l" rtl="0">
              <a:spcBef>
                <a:spcPts val="500"/>
              </a:spcBef>
              <a:spcAft>
                <a:spcPts val="0"/>
              </a:spcAft>
              <a:buNone/>
            </a:pPr>
            <a:r>
              <a:rPr lang="en-GB">
                <a:solidFill>
                  <a:srgbClr val="0F1D42"/>
                </a:solidFill>
                <a:latin typeface="Heebo"/>
                <a:ea typeface="Heebo"/>
                <a:cs typeface="Heebo"/>
                <a:sym typeface="Heebo"/>
              </a:rPr>
              <a:t>Forms of communication that use the internet</a:t>
            </a:r>
            <a:endParaRPr>
              <a:solidFill>
                <a:srgbClr val="0F1D42"/>
              </a:solidFill>
              <a:latin typeface="Heebo"/>
              <a:ea typeface="Heebo"/>
              <a:cs typeface="Heebo"/>
              <a:sym typeface="Heebo"/>
            </a:endParaRPr>
          </a:p>
        </p:txBody>
      </p:sp>
      <p:sp>
        <p:nvSpPr>
          <p:cNvPr id="476" name="Google Shape;476;p65"/>
          <p:cNvSpPr txBox="1"/>
          <p:nvPr/>
        </p:nvSpPr>
        <p:spPr>
          <a:xfrm>
            <a:off x="400050" y="2144238"/>
            <a:ext cx="4622400" cy="2247600"/>
          </a:xfrm>
          <a:prstGeom prst="rect">
            <a:avLst/>
          </a:prstGeom>
          <a:noFill/>
          <a:ln>
            <a:noFill/>
          </a:ln>
        </p:spPr>
        <p:txBody>
          <a:bodyPr spcFirstLastPara="1" wrap="square" lIns="68575" tIns="34275" rIns="68575" bIns="34275" anchor="t" anchorCtr="0">
            <a:noAutofit/>
          </a:bodyPr>
          <a:lstStyle/>
          <a:p>
            <a:pPr marL="457200" lvl="0" indent="-304800" algn="l" rtl="0">
              <a:lnSpc>
                <a:spcPct val="150000"/>
              </a:lnSpc>
              <a:spcBef>
                <a:spcPts val="500"/>
              </a:spcBef>
              <a:spcAft>
                <a:spcPts val="0"/>
              </a:spcAft>
              <a:buClr>
                <a:srgbClr val="0F1D42"/>
              </a:buClr>
              <a:buSzPts val="1200"/>
              <a:buChar char="●"/>
            </a:pPr>
            <a:r>
              <a:rPr lang="en-GB" sz="1200">
                <a:solidFill>
                  <a:srgbClr val="0F1D42"/>
                </a:solidFill>
                <a:latin typeface="Heebo Light"/>
                <a:ea typeface="Heebo Light"/>
                <a:cs typeface="Heebo Light"/>
                <a:sym typeface="Heebo Light"/>
              </a:rPr>
              <a:t>Website</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Char char="●"/>
            </a:pPr>
            <a:r>
              <a:rPr lang="en-GB" sz="1200">
                <a:solidFill>
                  <a:srgbClr val="0F1D42"/>
                </a:solidFill>
                <a:latin typeface="Heebo Light"/>
                <a:ea typeface="Heebo Light"/>
                <a:cs typeface="Heebo Light"/>
                <a:sym typeface="Heebo Light"/>
              </a:rPr>
              <a:t>Emails</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Char char="●"/>
            </a:pPr>
            <a:r>
              <a:rPr lang="en-GB" sz="1200">
                <a:solidFill>
                  <a:srgbClr val="0F1D42"/>
                </a:solidFill>
                <a:latin typeface="Heebo Light"/>
                <a:ea typeface="Heebo Light"/>
                <a:cs typeface="Heebo Light"/>
                <a:sym typeface="Heebo Light"/>
              </a:rPr>
              <a:t>Google searches (SEO - search engine optimisation)</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Char char="●"/>
            </a:pPr>
            <a:r>
              <a:rPr lang="en-GB" sz="1200">
                <a:solidFill>
                  <a:srgbClr val="0F1D42"/>
                </a:solidFill>
                <a:latin typeface="Heebo Light"/>
                <a:ea typeface="Heebo Light"/>
                <a:cs typeface="Heebo Light"/>
                <a:sym typeface="Heebo Light"/>
              </a:rPr>
              <a:t>Social media </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Char char="●"/>
            </a:pPr>
            <a:r>
              <a:rPr lang="en-GB" sz="1200">
                <a:solidFill>
                  <a:srgbClr val="0F1D42"/>
                </a:solidFill>
                <a:latin typeface="Heebo Light"/>
                <a:ea typeface="Heebo Light"/>
                <a:cs typeface="Heebo Light"/>
                <a:sym typeface="Heebo Light"/>
              </a:rPr>
              <a:t>Spotify/radio</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Char char="●"/>
            </a:pPr>
            <a:r>
              <a:rPr lang="en-GB" sz="1200">
                <a:solidFill>
                  <a:srgbClr val="0F1D42"/>
                </a:solidFill>
                <a:latin typeface="Heebo Light"/>
                <a:ea typeface="Heebo Light"/>
                <a:cs typeface="Heebo Light"/>
                <a:sym typeface="Heebo Light"/>
              </a:rPr>
              <a:t>Television</a:t>
            </a:r>
            <a:endParaRPr sz="1200">
              <a:solidFill>
                <a:srgbClr val="0F1D42"/>
              </a:solidFill>
              <a:latin typeface="Heebo Light"/>
              <a:ea typeface="Heebo Light"/>
              <a:cs typeface="Heebo Light"/>
              <a:sym typeface="Heebo Light"/>
            </a:endParaRPr>
          </a:p>
        </p:txBody>
      </p:sp>
      <p:pic>
        <p:nvPicPr>
          <p:cNvPr id="477" name="Google Shape;477;p65"/>
          <p:cNvPicPr preferRelativeResize="0"/>
          <p:nvPr/>
        </p:nvPicPr>
        <p:blipFill rotWithShape="1">
          <a:blip r:embed="rId3">
            <a:alphaModFix/>
          </a:blip>
          <a:srcRect t="16889" b="16563"/>
          <a:stretch/>
        </p:blipFill>
        <p:spPr>
          <a:xfrm>
            <a:off x="5214925" y="1099525"/>
            <a:ext cx="3816750" cy="25398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6"/>
          <p:cNvSpPr>
            <a:spLocks noGrp="1"/>
          </p:cNvSpPr>
          <p:nvPr>
            <p:ph type="pic" idx="3"/>
          </p:nvPr>
        </p:nvSpPr>
        <p:spPr>
          <a:xfrm>
            <a:off x="14489375" y="238124"/>
            <a:ext cx="3671100" cy="5208300"/>
          </a:xfrm>
          <a:prstGeom prst="rect">
            <a:avLst/>
          </a:prstGeom>
        </p:spPr>
        <p:txBody>
          <a:bodyPr/>
          <a:lstStyle/>
          <a:p>
            <a:endParaRPr lang="en-US"/>
          </a:p>
        </p:txBody>
      </p:sp>
      <p:sp>
        <p:nvSpPr>
          <p:cNvPr id="483" name="Google Shape;483;p66"/>
          <p:cNvSpPr txBox="1">
            <a:spLocks noGrp="1"/>
          </p:cNvSpPr>
          <p:nvPr>
            <p:ph type="title"/>
          </p:nvPr>
        </p:nvSpPr>
        <p:spPr>
          <a:xfrm>
            <a:off x="9627052" y="1007813"/>
            <a:ext cx="4622400" cy="6663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endParaRPr/>
          </a:p>
        </p:txBody>
      </p:sp>
      <p:sp>
        <p:nvSpPr>
          <p:cNvPr id="484" name="Google Shape;484;p66"/>
          <p:cNvSpPr txBox="1">
            <a:spLocks noGrp="1"/>
          </p:cNvSpPr>
          <p:nvPr>
            <p:ph type="body" idx="1"/>
          </p:nvPr>
        </p:nvSpPr>
        <p:spPr>
          <a:xfrm>
            <a:off x="9627052" y="1765052"/>
            <a:ext cx="4622400" cy="2626800"/>
          </a:xfrm>
          <a:prstGeom prst="rect">
            <a:avLst/>
          </a:prstGeom>
        </p:spPr>
        <p:txBody>
          <a:bodyPr spcFirstLastPara="1" wrap="square" lIns="68575" tIns="34275" rIns="68575" bIns="34275" anchor="t" anchorCtr="0">
            <a:noAutofit/>
          </a:bodyPr>
          <a:lstStyle/>
          <a:p>
            <a:pPr marL="0" lvl="0" indent="0" algn="l" rtl="0">
              <a:spcBef>
                <a:spcPts val="500"/>
              </a:spcBef>
              <a:spcAft>
                <a:spcPts val="0"/>
              </a:spcAft>
              <a:buNone/>
            </a:pPr>
            <a:endParaRPr/>
          </a:p>
        </p:txBody>
      </p:sp>
      <p:sp>
        <p:nvSpPr>
          <p:cNvPr id="485" name="Google Shape;485;p66"/>
          <p:cNvSpPr txBox="1">
            <a:spLocks noGrp="1"/>
          </p:cNvSpPr>
          <p:nvPr>
            <p:ph type="body" idx="4"/>
          </p:nvPr>
        </p:nvSpPr>
        <p:spPr>
          <a:xfrm>
            <a:off x="9619442" y="672150"/>
            <a:ext cx="4241400" cy="200700"/>
          </a:xfrm>
          <a:prstGeom prst="rect">
            <a:avLst/>
          </a:prstGeom>
        </p:spPr>
        <p:txBody>
          <a:bodyPr spcFirstLastPara="1" wrap="square" lIns="68575" tIns="34275" rIns="68575" bIns="34275" anchor="t" anchorCtr="0">
            <a:noAutofit/>
          </a:bodyPr>
          <a:lstStyle/>
          <a:p>
            <a:pPr marL="0" lvl="0" indent="0" algn="l" rtl="0">
              <a:spcBef>
                <a:spcPts val="500"/>
              </a:spcBef>
              <a:spcAft>
                <a:spcPts val="0"/>
              </a:spcAft>
              <a:buNone/>
            </a:pPr>
            <a:endParaRPr/>
          </a:p>
        </p:txBody>
      </p:sp>
      <p:sp>
        <p:nvSpPr>
          <p:cNvPr id="486" name="Google Shape;486;p66"/>
          <p:cNvSpPr txBox="1"/>
          <p:nvPr/>
        </p:nvSpPr>
        <p:spPr>
          <a:xfrm>
            <a:off x="388724" y="672158"/>
            <a:ext cx="4520400" cy="546600"/>
          </a:xfrm>
          <a:prstGeom prst="rect">
            <a:avLst/>
          </a:prstGeom>
          <a:noFill/>
          <a:ln>
            <a:noFill/>
          </a:ln>
        </p:spPr>
        <p:txBody>
          <a:bodyPr spcFirstLastPara="1" wrap="square" lIns="68575" tIns="34275" rIns="68575" bIns="34275" anchor="t" anchorCtr="0">
            <a:noAutofit/>
          </a:bodyPr>
          <a:lstStyle/>
          <a:p>
            <a:pPr marL="0" lvl="0" indent="0" algn="l" rtl="0">
              <a:spcBef>
                <a:spcPts val="500"/>
              </a:spcBef>
              <a:spcAft>
                <a:spcPts val="0"/>
              </a:spcAft>
              <a:buNone/>
            </a:pPr>
            <a:r>
              <a:rPr lang="en-GB" sz="2400">
                <a:solidFill>
                  <a:srgbClr val="FAA31B"/>
                </a:solidFill>
                <a:latin typeface="Gentium Plus"/>
                <a:ea typeface="Gentium Plus"/>
                <a:cs typeface="Gentium Plus"/>
                <a:sym typeface="Gentium Plus"/>
              </a:rPr>
              <a:t>Who’s using which platforms?</a:t>
            </a:r>
            <a:endParaRPr sz="2400">
              <a:solidFill>
                <a:srgbClr val="FAA31B"/>
              </a:solidFill>
              <a:latin typeface="Gentium Plus"/>
              <a:ea typeface="Gentium Plus"/>
              <a:cs typeface="Gentium Plus"/>
              <a:sym typeface="Gentium Plus"/>
            </a:endParaRPr>
          </a:p>
        </p:txBody>
      </p:sp>
      <p:sp>
        <p:nvSpPr>
          <p:cNvPr id="487" name="Google Shape;487;p66"/>
          <p:cNvSpPr txBox="1"/>
          <p:nvPr/>
        </p:nvSpPr>
        <p:spPr>
          <a:xfrm>
            <a:off x="379850" y="1397399"/>
            <a:ext cx="4945500" cy="2626800"/>
          </a:xfrm>
          <a:prstGeom prst="rect">
            <a:avLst/>
          </a:prstGeom>
          <a:noFill/>
          <a:ln>
            <a:noFill/>
          </a:ln>
        </p:spPr>
        <p:txBody>
          <a:bodyPr spcFirstLastPara="1" wrap="square" lIns="68575" tIns="34275" rIns="68575" bIns="34275" anchor="t" anchorCtr="0">
            <a:noAutofit/>
          </a:bodyPr>
          <a:lstStyle/>
          <a:p>
            <a:pPr marL="457200" lvl="0" indent="-304800" algn="l" rtl="0">
              <a:lnSpc>
                <a:spcPct val="150000"/>
              </a:lnSpc>
              <a:spcBef>
                <a:spcPts val="500"/>
              </a:spcBef>
              <a:spcAft>
                <a:spcPts val="0"/>
              </a:spcAft>
              <a:buClr>
                <a:srgbClr val="0F1D42"/>
              </a:buClr>
              <a:buSzPts val="1200"/>
              <a:buChar char="●"/>
            </a:pPr>
            <a:r>
              <a:rPr lang="en-GB" sz="1200" b="1">
                <a:solidFill>
                  <a:srgbClr val="0F1D42"/>
                </a:solidFill>
                <a:latin typeface="Heebo"/>
                <a:ea typeface="Heebo"/>
                <a:cs typeface="Heebo"/>
                <a:sym typeface="Heebo"/>
              </a:rPr>
              <a:t>Facebook: </a:t>
            </a:r>
            <a:r>
              <a:rPr lang="en-GB" sz="1200">
                <a:solidFill>
                  <a:srgbClr val="0F1D42"/>
                </a:solidFill>
                <a:latin typeface="Heebo Light"/>
                <a:ea typeface="Heebo Light"/>
                <a:cs typeface="Heebo Light"/>
                <a:sym typeface="Heebo Light"/>
              </a:rPr>
              <a:t>everyone, but esp. 30-49 year olds</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Char char="●"/>
            </a:pPr>
            <a:r>
              <a:rPr lang="en-GB" sz="1200" b="1">
                <a:solidFill>
                  <a:srgbClr val="0F1D42"/>
                </a:solidFill>
                <a:latin typeface="Heebo"/>
                <a:ea typeface="Heebo"/>
                <a:cs typeface="Heebo"/>
                <a:sym typeface="Heebo"/>
              </a:rPr>
              <a:t>YouTube: </a:t>
            </a:r>
            <a:r>
              <a:rPr lang="en-GB" sz="1200">
                <a:solidFill>
                  <a:srgbClr val="0F1D42"/>
                </a:solidFill>
                <a:latin typeface="Heebo Light"/>
                <a:ea typeface="Heebo Light"/>
                <a:cs typeface="Heebo Light"/>
                <a:sym typeface="Heebo Light"/>
              </a:rPr>
              <a:t>everyone, esp. 18-49 year olds</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Char char="●"/>
            </a:pPr>
            <a:r>
              <a:rPr lang="en-GB" sz="1200" b="1">
                <a:solidFill>
                  <a:srgbClr val="0F1D42"/>
                </a:solidFill>
                <a:latin typeface="Heebo"/>
                <a:ea typeface="Heebo"/>
                <a:cs typeface="Heebo"/>
                <a:sym typeface="Heebo"/>
              </a:rPr>
              <a:t>Instagram: </a:t>
            </a:r>
            <a:r>
              <a:rPr lang="en-GB" sz="1200">
                <a:solidFill>
                  <a:srgbClr val="0F1D42"/>
                </a:solidFill>
                <a:latin typeface="Heebo Light"/>
                <a:ea typeface="Heebo Light"/>
                <a:cs typeface="Heebo Light"/>
                <a:sym typeface="Heebo Light"/>
              </a:rPr>
              <a:t>18-29 year olds, followed closely by 30-49 year olds</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Char char="●"/>
            </a:pPr>
            <a:r>
              <a:rPr lang="en-GB" sz="1200" b="1">
                <a:solidFill>
                  <a:srgbClr val="0F1D42"/>
                </a:solidFill>
                <a:latin typeface="Heebo"/>
                <a:ea typeface="Heebo"/>
                <a:cs typeface="Heebo"/>
                <a:sym typeface="Heebo"/>
              </a:rPr>
              <a:t>TikTok: </a:t>
            </a:r>
            <a:r>
              <a:rPr lang="en-GB" sz="1200">
                <a:solidFill>
                  <a:srgbClr val="0F1D42"/>
                </a:solidFill>
                <a:latin typeface="Heebo Light"/>
                <a:ea typeface="Heebo Light"/>
                <a:cs typeface="Heebo Light"/>
                <a:sym typeface="Heebo Light"/>
              </a:rPr>
              <a:t>18-29 year olds</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Char char="●"/>
            </a:pPr>
            <a:r>
              <a:rPr lang="en-GB" sz="1200" b="1">
                <a:solidFill>
                  <a:srgbClr val="0F1D42"/>
                </a:solidFill>
                <a:latin typeface="Heebo"/>
                <a:ea typeface="Heebo"/>
                <a:cs typeface="Heebo"/>
                <a:sym typeface="Heebo"/>
              </a:rPr>
              <a:t>Snapchat: </a:t>
            </a:r>
            <a:r>
              <a:rPr lang="en-GB" sz="1200">
                <a:solidFill>
                  <a:srgbClr val="0F1D42"/>
                </a:solidFill>
                <a:latin typeface="Heebo Light"/>
                <a:ea typeface="Heebo Light"/>
                <a:cs typeface="Heebo Light"/>
                <a:sym typeface="Heebo Light"/>
              </a:rPr>
              <a:t>18-29 year olds</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Char char="●"/>
            </a:pPr>
            <a:r>
              <a:rPr lang="en-GB" sz="1200" b="1">
                <a:solidFill>
                  <a:srgbClr val="0F1D42"/>
                </a:solidFill>
                <a:latin typeface="Heebo"/>
                <a:ea typeface="Heebo"/>
                <a:cs typeface="Heebo"/>
                <a:sym typeface="Heebo"/>
              </a:rPr>
              <a:t>Pinterest: </a:t>
            </a:r>
            <a:r>
              <a:rPr lang="en-GB" sz="1200">
                <a:solidFill>
                  <a:srgbClr val="0F1D42"/>
                </a:solidFill>
                <a:latin typeface="Heebo Light"/>
                <a:ea typeface="Heebo Light"/>
                <a:cs typeface="Heebo Light"/>
                <a:sym typeface="Heebo Light"/>
              </a:rPr>
              <a:t>18-49 year olds</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Char char="●"/>
            </a:pPr>
            <a:r>
              <a:rPr lang="en-GB" sz="1200" b="1">
                <a:solidFill>
                  <a:srgbClr val="0F1D42"/>
                </a:solidFill>
                <a:latin typeface="Heebo"/>
                <a:ea typeface="Heebo"/>
                <a:cs typeface="Heebo"/>
                <a:sym typeface="Heebo"/>
              </a:rPr>
              <a:t>LinkedIn:</a:t>
            </a:r>
            <a:r>
              <a:rPr lang="en-GB" sz="1200">
                <a:solidFill>
                  <a:srgbClr val="0F1D42"/>
                </a:solidFill>
                <a:latin typeface="Heebo Light"/>
                <a:ea typeface="Heebo Light"/>
                <a:cs typeface="Heebo Light"/>
                <a:sym typeface="Heebo Light"/>
              </a:rPr>
              <a:t> 30-49 year olds</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Char char="●"/>
            </a:pPr>
            <a:r>
              <a:rPr lang="en-GB" sz="1200" b="1">
                <a:solidFill>
                  <a:srgbClr val="0F1D42"/>
                </a:solidFill>
                <a:latin typeface="Heebo"/>
                <a:ea typeface="Heebo"/>
                <a:cs typeface="Heebo"/>
                <a:sym typeface="Heebo"/>
              </a:rPr>
              <a:t>X (former Twitter):</a:t>
            </a:r>
            <a:r>
              <a:rPr lang="en-GB" sz="1200">
                <a:solidFill>
                  <a:srgbClr val="0F1D42"/>
                </a:solidFill>
                <a:latin typeface="Heebo Light"/>
                <a:ea typeface="Heebo Light"/>
                <a:cs typeface="Heebo Light"/>
                <a:sym typeface="Heebo Light"/>
              </a:rPr>
              <a:t> 18-29 year olds, followed by 30-49 year olds</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Char char="●"/>
            </a:pPr>
            <a:r>
              <a:rPr lang="en-GB" sz="1200" b="1">
                <a:solidFill>
                  <a:srgbClr val="0F1D42"/>
                </a:solidFill>
                <a:latin typeface="Heebo"/>
                <a:ea typeface="Heebo"/>
                <a:cs typeface="Heebo"/>
                <a:sym typeface="Heebo"/>
              </a:rPr>
              <a:t>Google: </a:t>
            </a:r>
            <a:r>
              <a:rPr lang="en-GB" sz="1200">
                <a:solidFill>
                  <a:srgbClr val="0F1D42"/>
                </a:solidFill>
                <a:latin typeface="Heebo Light"/>
                <a:ea typeface="Heebo Light"/>
                <a:cs typeface="Heebo Light"/>
                <a:sym typeface="Heebo Light"/>
              </a:rPr>
              <a:t>everyone</a:t>
            </a:r>
            <a:endParaRPr sz="1200">
              <a:solidFill>
                <a:srgbClr val="0F1D42"/>
              </a:solidFill>
              <a:latin typeface="Heebo Light"/>
              <a:ea typeface="Heebo Light"/>
              <a:cs typeface="Heebo Light"/>
              <a:sym typeface="Heebo Light"/>
            </a:endParaRPr>
          </a:p>
        </p:txBody>
      </p:sp>
      <p:pic>
        <p:nvPicPr>
          <p:cNvPr id="488" name="Google Shape;488;p66"/>
          <p:cNvPicPr preferRelativeResize="0"/>
          <p:nvPr/>
        </p:nvPicPr>
        <p:blipFill rotWithShape="1">
          <a:blip r:embed="rId3">
            <a:alphaModFix/>
          </a:blip>
          <a:srcRect l="2986" t="60330" r="32086" b="30371"/>
          <a:stretch/>
        </p:blipFill>
        <p:spPr>
          <a:xfrm>
            <a:off x="5905250" y="135300"/>
            <a:ext cx="1540924" cy="478223"/>
          </a:xfrm>
          <a:prstGeom prst="rect">
            <a:avLst/>
          </a:prstGeom>
          <a:noFill/>
          <a:ln>
            <a:noFill/>
          </a:ln>
        </p:spPr>
      </p:pic>
      <p:pic>
        <p:nvPicPr>
          <p:cNvPr id="489" name="Google Shape;489;p66"/>
          <p:cNvPicPr preferRelativeResize="0"/>
          <p:nvPr/>
        </p:nvPicPr>
        <p:blipFill rotWithShape="1">
          <a:blip r:embed="rId4">
            <a:alphaModFix/>
          </a:blip>
          <a:srcRect l="3042" t="18387" r="27168" b="70985"/>
          <a:stretch/>
        </p:blipFill>
        <p:spPr>
          <a:xfrm>
            <a:off x="7334513" y="1653550"/>
            <a:ext cx="1656401" cy="546601"/>
          </a:xfrm>
          <a:prstGeom prst="rect">
            <a:avLst/>
          </a:prstGeom>
          <a:noFill/>
          <a:ln>
            <a:noFill/>
          </a:ln>
        </p:spPr>
      </p:pic>
      <p:pic>
        <p:nvPicPr>
          <p:cNvPr id="490" name="Google Shape;490;p66"/>
          <p:cNvPicPr preferRelativeResize="0"/>
          <p:nvPr/>
        </p:nvPicPr>
        <p:blipFill rotWithShape="1">
          <a:blip r:embed="rId5">
            <a:alphaModFix/>
          </a:blip>
          <a:srcRect l="2685" t="78306" r="43283" b="12395"/>
          <a:stretch/>
        </p:blipFill>
        <p:spPr>
          <a:xfrm>
            <a:off x="6218550" y="2239413"/>
            <a:ext cx="1282325" cy="478223"/>
          </a:xfrm>
          <a:prstGeom prst="rect">
            <a:avLst/>
          </a:prstGeom>
          <a:noFill/>
          <a:ln>
            <a:noFill/>
          </a:ln>
        </p:spPr>
      </p:pic>
      <p:pic>
        <p:nvPicPr>
          <p:cNvPr id="491" name="Google Shape;491;p66"/>
          <p:cNvPicPr preferRelativeResize="0"/>
          <p:nvPr/>
        </p:nvPicPr>
        <p:blipFill rotWithShape="1">
          <a:blip r:embed="rId5">
            <a:alphaModFix/>
          </a:blip>
          <a:srcRect l="2986" t="22324" r="32086" b="68378"/>
          <a:stretch/>
        </p:blipFill>
        <p:spPr>
          <a:xfrm>
            <a:off x="6089250" y="1136075"/>
            <a:ext cx="1540924" cy="478198"/>
          </a:xfrm>
          <a:prstGeom prst="rect">
            <a:avLst/>
          </a:prstGeom>
          <a:noFill/>
          <a:ln>
            <a:noFill/>
          </a:ln>
        </p:spPr>
      </p:pic>
      <p:pic>
        <p:nvPicPr>
          <p:cNvPr id="492" name="Google Shape;492;p66"/>
          <p:cNvPicPr preferRelativeResize="0"/>
          <p:nvPr/>
        </p:nvPicPr>
        <p:blipFill rotWithShape="1">
          <a:blip r:embed="rId6">
            <a:alphaModFix/>
          </a:blip>
          <a:srcRect l="2685" t="29133" r="45972" b="61569"/>
          <a:stretch/>
        </p:blipFill>
        <p:spPr>
          <a:xfrm>
            <a:off x="7446187" y="3757650"/>
            <a:ext cx="1218549" cy="478198"/>
          </a:xfrm>
          <a:prstGeom prst="rect">
            <a:avLst/>
          </a:prstGeom>
          <a:noFill/>
          <a:ln>
            <a:noFill/>
          </a:ln>
        </p:spPr>
      </p:pic>
      <p:pic>
        <p:nvPicPr>
          <p:cNvPr id="493" name="Google Shape;493;p66"/>
          <p:cNvPicPr preferRelativeResize="0"/>
          <p:nvPr/>
        </p:nvPicPr>
        <p:blipFill rotWithShape="1">
          <a:blip r:embed="rId6">
            <a:alphaModFix/>
          </a:blip>
          <a:srcRect l="4559" t="46643" r="27492" b="44059"/>
          <a:stretch/>
        </p:blipFill>
        <p:spPr>
          <a:xfrm>
            <a:off x="7356375" y="2761975"/>
            <a:ext cx="1612699" cy="478198"/>
          </a:xfrm>
          <a:prstGeom prst="rect">
            <a:avLst/>
          </a:prstGeom>
          <a:noFill/>
          <a:ln>
            <a:noFill/>
          </a:ln>
        </p:spPr>
      </p:pic>
      <p:pic>
        <p:nvPicPr>
          <p:cNvPr id="494" name="Google Shape;494;p66"/>
          <p:cNvPicPr preferRelativeResize="0"/>
          <p:nvPr/>
        </p:nvPicPr>
        <p:blipFill rotWithShape="1">
          <a:blip r:embed="rId7">
            <a:alphaModFix/>
          </a:blip>
          <a:srcRect l="4869" t="42975" r="30124" b="47726"/>
          <a:stretch/>
        </p:blipFill>
        <p:spPr>
          <a:xfrm>
            <a:off x="6254438" y="4275125"/>
            <a:ext cx="1540926" cy="478224"/>
          </a:xfrm>
          <a:prstGeom prst="rect">
            <a:avLst/>
          </a:prstGeom>
          <a:noFill/>
          <a:ln>
            <a:noFill/>
          </a:ln>
        </p:spPr>
      </p:pic>
      <p:pic>
        <p:nvPicPr>
          <p:cNvPr id="495" name="Google Shape;495;p66"/>
          <p:cNvPicPr preferRelativeResize="0"/>
          <p:nvPr/>
        </p:nvPicPr>
        <p:blipFill rotWithShape="1">
          <a:blip r:embed="rId8">
            <a:alphaModFix/>
          </a:blip>
          <a:srcRect l="3988" t="59504" r="28057" b="31198"/>
          <a:stretch/>
        </p:blipFill>
        <p:spPr>
          <a:xfrm>
            <a:off x="6218550" y="3240163"/>
            <a:ext cx="1612699" cy="478223"/>
          </a:xfrm>
          <a:prstGeom prst="rect">
            <a:avLst/>
          </a:prstGeom>
          <a:noFill/>
          <a:ln>
            <a:noFill/>
          </a:ln>
        </p:spPr>
      </p:pic>
      <p:pic>
        <p:nvPicPr>
          <p:cNvPr id="496" name="Google Shape;496;p66"/>
          <p:cNvPicPr preferRelativeResize="0"/>
          <p:nvPr/>
        </p:nvPicPr>
        <p:blipFill rotWithShape="1">
          <a:blip r:embed="rId9">
            <a:alphaModFix/>
          </a:blip>
          <a:srcRect l="3437" t="60123" r="26685" b="30579"/>
          <a:stretch/>
        </p:blipFill>
        <p:spPr>
          <a:xfrm>
            <a:off x="7334525" y="652775"/>
            <a:ext cx="1656401" cy="4782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67"/>
          <p:cNvSpPr>
            <a:spLocks noGrp="1"/>
          </p:cNvSpPr>
          <p:nvPr>
            <p:ph type="pic" idx="3"/>
          </p:nvPr>
        </p:nvSpPr>
        <p:spPr>
          <a:xfrm>
            <a:off x="14489375" y="238124"/>
            <a:ext cx="3671100" cy="5208300"/>
          </a:xfrm>
          <a:prstGeom prst="rect">
            <a:avLst/>
          </a:prstGeom>
        </p:spPr>
        <p:txBody>
          <a:bodyPr/>
          <a:lstStyle/>
          <a:p>
            <a:endParaRPr lang="en-US"/>
          </a:p>
        </p:txBody>
      </p:sp>
      <p:sp>
        <p:nvSpPr>
          <p:cNvPr id="502" name="Google Shape;502;p67"/>
          <p:cNvSpPr txBox="1">
            <a:spLocks noGrp="1"/>
          </p:cNvSpPr>
          <p:nvPr>
            <p:ph type="title"/>
          </p:nvPr>
        </p:nvSpPr>
        <p:spPr>
          <a:xfrm>
            <a:off x="9627052" y="1007813"/>
            <a:ext cx="4622400" cy="6663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endParaRPr/>
          </a:p>
        </p:txBody>
      </p:sp>
      <p:sp>
        <p:nvSpPr>
          <p:cNvPr id="503" name="Google Shape;503;p67"/>
          <p:cNvSpPr txBox="1">
            <a:spLocks noGrp="1"/>
          </p:cNvSpPr>
          <p:nvPr>
            <p:ph type="body" idx="1"/>
          </p:nvPr>
        </p:nvSpPr>
        <p:spPr>
          <a:xfrm>
            <a:off x="9627052" y="1765052"/>
            <a:ext cx="4622400" cy="2626800"/>
          </a:xfrm>
          <a:prstGeom prst="rect">
            <a:avLst/>
          </a:prstGeom>
        </p:spPr>
        <p:txBody>
          <a:bodyPr spcFirstLastPara="1" wrap="square" lIns="68575" tIns="34275" rIns="68575" bIns="34275" anchor="t" anchorCtr="0">
            <a:noAutofit/>
          </a:bodyPr>
          <a:lstStyle/>
          <a:p>
            <a:pPr marL="0" lvl="0" indent="0" algn="l" rtl="0">
              <a:spcBef>
                <a:spcPts val="500"/>
              </a:spcBef>
              <a:spcAft>
                <a:spcPts val="0"/>
              </a:spcAft>
              <a:buNone/>
            </a:pPr>
            <a:endParaRPr/>
          </a:p>
        </p:txBody>
      </p:sp>
      <p:sp>
        <p:nvSpPr>
          <p:cNvPr id="504" name="Google Shape;504;p67"/>
          <p:cNvSpPr txBox="1">
            <a:spLocks noGrp="1"/>
          </p:cNvSpPr>
          <p:nvPr>
            <p:ph type="body" idx="4"/>
          </p:nvPr>
        </p:nvSpPr>
        <p:spPr>
          <a:xfrm>
            <a:off x="9619442" y="672150"/>
            <a:ext cx="4241400" cy="200700"/>
          </a:xfrm>
          <a:prstGeom prst="rect">
            <a:avLst/>
          </a:prstGeom>
        </p:spPr>
        <p:txBody>
          <a:bodyPr spcFirstLastPara="1" wrap="square" lIns="68575" tIns="34275" rIns="68575" bIns="34275" anchor="t" anchorCtr="0">
            <a:noAutofit/>
          </a:bodyPr>
          <a:lstStyle/>
          <a:p>
            <a:pPr marL="0" lvl="0" indent="0" algn="l" rtl="0">
              <a:spcBef>
                <a:spcPts val="500"/>
              </a:spcBef>
              <a:spcAft>
                <a:spcPts val="0"/>
              </a:spcAft>
              <a:buNone/>
            </a:pPr>
            <a:endParaRPr/>
          </a:p>
        </p:txBody>
      </p:sp>
      <p:sp>
        <p:nvSpPr>
          <p:cNvPr id="505" name="Google Shape;505;p67"/>
          <p:cNvSpPr txBox="1"/>
          <p:nvPr/>
        </p:nvSpPr>
        <p:spPr>
          <a:xfrm>
            <a:off x="388724" y="238134"/>
            <a:ext cx="4520400" cy="546600"/>
          </a:xfrm>
          <a:prstGeom prst="rect">
            <a:avLst/>
          </a:prstGeom>
          <a:noFill/>
          <a:ln>
            <a:noFill/>
          </a:ln>
        </p:spPr>
        <p:txBody>
          <a:bodyPr spcFirstLastPara="1" wrap="square" lIns="68575" tIns="34275" rIns="68575" bIns="34275" anchor="t" anchorCtr="0">
            <a:noAutofit/>
          </a:bodyPr>
          <a:lstStyle/>
          <a:p>
            <a:pPr marL="0" lvl="0" indent="0" algn="l" rtl="0">
              <a:spcBef>
                <a:spcPts val="500"/>
              </a:spcBef>
              <a:spcAft>
                <a:spcPts val="0"/>
              </a:spcAft>
              <a:buNone/>
            </a:pPr>
            <a:r>
              <a:rPr lang="en-GB" sz="2400">
                <a:solidFill>
                  <a:srgbClr val="FAA31B"/>
                </a:solidFill>
                <a:latin typeface="Gentium Plus"/>
                <a:ea typeface="Gentium Plus"/>
                <a:cs typeface="Gentium Plus"/>
                <a:sym typeface="Gentium Plus"/>
              </a:rPr>
              <a:t>What is each channel used for?</a:t>
            </a:r>
            <a:endParaRPr sz="2400">
              <a:solidFill>
                <a:srgbClr val="FAA31B"/>
              </a:solidFill>
              <a:latin typeface="Gentium Plus"/>
              <a:ea typeface="Gentium Plus"/>
              <a:cs typeface="Gentium Plus"/>
              <a:sym typeface="Gentium Plus"/>
            </a:endParaRPr>
          </a:p>
        </p:txBody>
      </p:sp>
      <p:sp>
        <p:nvSpPr>
          <p:cNvPr id="506" name="Google Shape;506;p67"/>
          <p:cNvSpPr txBox="1"/>
          <p:nvPr/>
        </p:nvSpPr>
        <p:spPr>
          <a:xfrm>
            <a:off x="388725" y="708525"/>
            <a:ext cx="8028000" cy="3897600"/>
          </a:xfrm>
          <a:prstGeom prst="rect">
            <a:avLst/>
          </a:prstGeom>
          <a:noFill/>
          <a:ln>
            <a:noFill/>
          </a:ln>
        </p:spPr>
        <p:txBody>
          <a:bodyPr spcFirstLastPara="1" wrap="square" lIns="68575" tIns="34275" rIns="68575" bIns="34275" anchor="t" anchorCtr="0">
            <a:noAutofit/>
          </a:bodyPr>
          <a:lstStyle/>
          <a:p>
            <a:pPr marL="457200" lvl="0" indent="-304800" algn="l" rtl="0">
              <a:lnSpc>
                <a:spcPct val="150000"/>
              </a:lnSpc>
              <a:spcBef>
                <a:spcPts val="500"/>
              </a:spcBef>
              <a:spcAft>
                <a:spcPts val="0"/>
              </a:spcAft>
              <a:buClr>
                <a:srgbClr val="0F1D42"/>
              </a:buClr>
              <a:buSzPts val="1200"/>
              <a:buChar char="●"/>
            </a:pPr>
            <a:r>
              <a:rPr lang="en-GB" sz="1200" b="1">
                <a:solidFill>
                  <a:srgbClr val="0F1D42"/>
                </a:solidFill>
                <a:latin typeface="Heebo"/>
                <a:ea typeface="Heebo"/>
                <a:cs typeface="Heebo"/>
                <a:sym typeface="Heebo"/>
              </a:rPr>
              <a:t>Facebook: </a:t>
            </a:r>
            <a:r>
              <a:rPr lang="en-GB" sz="1200">
                <a:solidFill>
                  <a:srgbClr val="0F1D42"/>
                </a:solidFill>
                <a:latin typeface="Heebo Light"/>
                <a:ea typeface="Heebo Light"/>
                <a:cs typeface="Heebo Light"/>
                <a:sym typeface="Heebo Light"/>
              </a:rPr>
              <a:t>great for creating pages, groups, and events and sharing informative content or recaps (photos, videos, longer posts)</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Char char="●"/>
            </a:pPr>
            <a:r>
              <a:rPr lang="en-GB" sz="1200" b="1">
                <a:solidFill>
                  <a:srgbClr val="0F1D42"/>
                </a:solidFill>
                <a:latin typeface="Heebo"/>
                <a:ea typeface="Heebo"/>
                <a:cs typeface="Heebo"/>
                <a:sym typeface="Heebo"/>
              </a:rPr>
              <a:t>YouTube: </a:t>
            </a:r>
            <a:r>
              <a:rPr lang="en-GB" sz="1200">
                <a:solidFill>
                  <a:srgbClr val="0F1D42"/>
                </a:solidFill>
                <a:latin typeface="Heebo Light"/>
                <a:ea typeface="Heebo Light"/>
                <a:cs typeface="Heebo Light"/>
                <a:sym typeface="Heebo Light"/>
              </a:rPr>
              <a:t>longer videos (behind the scenes, tutorials, informational)</a:t>
            </a:r>
            <a:endParaRPr sz="1200">
              <a:solidFill>
                <a:srgbClr val="0F1D42"/>
              </a:solidFill>
              <a:latin typeface="Heebo Light"/>
              <a:ea typeface="Heebo Light"/>
              <a:cs typeface="Heebo Light"/>
              <a:sym typeface="Heebo Light"/>
            </a:endParaRPr>
          </a:p>
          <a:p>
            <a:pPr marL="457200" indent="-304800">
              <a:lnSpc>
                <a:spcPct val="150000"/>
              </a:lnSpc>
              <a:buClr>
                <a:srgbClr val="0F1D42"/>
              </a:buClr>
              <a:buSzPts val="1200"/>
              <a:buChar char="●"/>
            </a:pPr>
            <a:r>
              <a:rPr lang="en-GB" sz="1200" b="1">
                <a:solidFill>
                  <a:srgbClr val="0F1D42"/>
                </a:solidFill>
                <a:latin typeface="Heebo"/>
                <a:ea typeface="Heebo"/>
                <a:cs typeface="Heebo"/>
                <a:sym typeface="Heebo"/>
              </a:rPr>
              <a:t>Instagram: </a:t>
            </a:r>
            <a:r>
              <a:rPr lang="en-GB" sz="1200">
                <a:solidFill>
                  <a:srgbClr val="0F1D42"/>
                </a:solidFill>
                <a:latin typeface="Heebo Light"/>
                <a:ea typeface="Heebo Light"/>
                <a:cs typeface="Heebo Light"/>
                <a:sym typeface="Heebo Light"/>
              </a:rPr>
              <a:t>real-time stories and recaps, visually interesting and engaging content (candid photos, short videos, humour, news)</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Char char="●"/>
            </a:pPr>
            <a:r>
              <a:rPr lang="en-GB" sz="1200" b="1">
                <a:solidFill>
                  <a:srgbClr val="0F1D42"/>
                </a:solidFill>
                <a:latin typeface="Heebo"/>
                <a:ea typeface="Heebo"/>
                <a:cs typeface="Heebo"/>
                <a:sym typeface="Heebo"/>
              </a:rPr>
              <a:t>TikTok: </a:t>
            </a:r>
            <a:r>
              <a:rPr lang="en-GB" sz="1200">
                <a:solidFill>
                  <a:srgbClr val="0F1D42"/>
                </a:solidFill>
                <a:latin typeface="Heebo Light"/>
                <a:ea typeface="Heebo Light"/>
                <a:cs typeface="Heebo Light"/>
                <a:sym typeface="Heebo Light"/>
              </a:rPr>
              <a:t>videos that feature a song, dancing, or person talking and relay insights, opinions, or make an impression on the viewer</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Char char="●"/>
            </a:pPr>
            <a:r>
              <a:rPr lang="en-GB" sz="1200" b="1">
                <a:solidFill>
                  <a:srgbClr val="0F1D42"/>
                </a:solidFill>
                <a:latin typeface="Heebo"/>
                <a:ea typeface="Heebo"/>
                <a:cs typeface="Heebo"/>
                <a:sym typeface="Heebo"/>
              </a:rPr>
              <a:t>Snapchat: </a:t>
            </a:r>
            <a:r>
              <a:rPr lang="en-GB" sz="1200">
                <a:solidFill>
                  <a:srgbClr val="0F1D42"/>
                </a:solidFill>
                <a:latin typeface="Heebo Light"/>
                <a:ea typeface="Heebo Light"/>
                <a:cs typeface="Heebo Light"/>
                <a:sym typeface="Heebo Light"/>
              </a:rPr>
              <a:t>fun or playful photos and videos with almost no text</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Char char="●"/>
            </a:pPr>
            <a:r>
              <a:rPr lang="en-GB" sz="1200" b="1">
                <a:solidFill>
                  <a:srgbClr val="0F1D42"/>
                </a:solidFill>
                <a:latin typeface="Heebo"/>
                <a:ea typeface="Heebo"/>
                <a:cs typeface="Heebo"/>
                <a:sym typeface="Heebo"/>
              </a:rPr>
              <a:t>Pinterest: </a:t>
            </a:r>
            <a:r>
              <a:rPr lang="en-GB" sz="1200">
                <a:solidFill>
                  <a:srgbClr val="0F1D42"/>
                </a:solidFill>
                <a:latin typeface="Heebo Light"/>
                <a:ea typeface="Heebo Light"/>
                <a:cs typeface="Heebo Light"/>
                <a:sym typeface="Heebo Light"/>
              </a:rPr>
              <a:t>visually appealing and shareable inspiration &amp; ideas</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Char char="●"/>
            </a:pPr>
            <a:r>
              <a:rPr lang="en-GB" sz="1200" b="1">
                <a:solidFill>
                  <a:srgbClr val="0F1D42"/>
                </a:solidFill>
                <a:latin typeface="Heebo"/>
                <a:ea typeface="Heebo"/>
                <a:cs typeface="Heebo"/>
                <a:sym typeface="Heebo"/>
              </a:rPr>
              <a:t>LinkedIn: </a:t>
            </a:r>
            <a:r>
              <a:rPr lang="en-GB" sz="1200">
                <a:solidFill>
                  <a:srgbClr val="0F1D42"/>
                </a:solidFill>
                <a:latin typeface="Heebo Light"/>
                <a:ea typeface="Heebo Light"/>
                <a:cs typeface="Heebo Light"/>
                <a:sym typeface="Heebo Light"/>
              </a:rPr>
              <a:t>professional content, industry insights, and articles (may include graphics, photos, or short videos)</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Char char="●"/>
            </a:pPr>
            <a:r>
              <a:rPr lang="en-GB" sz="1200" b="1">
                <a:solidFill>
                  <a:srgbClr val="0F1D42"/>
                </a:solidFill>
                <a:latin typeface="Heebo"/>
                <a:ea typeface="Heebo"/>
                <a:cs typeface="Heebo"/>
                <a:sym typeface="Heebo"/>
              </a:rPr>
              <a:t>X (former Twitter): </a:t>
            </a:r>
            <a:r>
              <a:rPr lang="en-GB" sz="1200">
                <a:solidFill>
                  <a:srgbClr val="0F1D42"/>
                </a:solidFill>
                <a:latin typeface="Heebo Light"/>
                <a:ea typeface="Heebo Light"/>
                <a:cs typeface="Heebo Light"/>
                <a:sym typeface="Heebo Light"/>
              </a:rPr>
              <a:t>short, to-the-point text usually offering an insight or opinion, news (may include links or a photo)</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Char char="●"/>
            </a:pPr>
            <a:r>
              <a:rPr lang="en-GB" sz="1200" b="1">
                <a:solidFill>
                  <a:srgbClr val="0F1D42"/>
                </a:solidFill>
                <a:latin typeface="Heebo"/>
                <a:ea typeface="Heebo"/>
                <a:cs typeface="Heebo"/>
                <a:sym typeface="Heebo"/>
              </a:rPr>
              <a:t>Google: </a:t>
            </a:r>
            <a:r>
              <a:rPr lang="en-GB" sz="1200">
                <a:solidFill>
                  <a:srgbClr val="0F1D42"/>
                </a:solidFill>
                <a:latin typeface="Heebo Light"/>
                <a:ea typeface="Heebo Light"/>
                <a:cs typeface="Heebo Light"/>
                <a:sym typeface="Heebo Light"/>
              </a:rPr>
              <a:t>looking for information</a:t>
            </a:r>
            <a:endParaRPr sz="1200">
              <a:solidFill>
                <a:srgbClr val="0F1D42"/>
              </a:solidFill>
              <a:latin typeface="Heebo Light"/>
              <a:ea typeface="Heebo Light"/>
              <a:cs typeface="Heebo Light"/>
              <a:sym typeface="Heebo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39"/>
          <p:cNvPicPr preferRelativeResize="0"/>
          <p:nvPr/>
        </p:nvPicPr>
        <p:blipFill>
          <a:blip r:embed="rId3"/>
          <a:srcRect/>
          <a:stretch/>
        </p:blipFill>
        <p:spPr>
          <a:xfrm>
            <a:off x="3535879" y="1424763"/>
            <a:ext cx="5496622" cy="2621089"/>
          </a:xfrm>
          <a:prstGeom prst="rect">
            <a:avLst/>
          </a:prstGeom>
          <a:noFill/>
          <a:ln>
            <a:noFill/>
          </a:ln>
        </p:spPr>
      </p:pic>
      <p:sp>
        <p:nvSpPr>
          <p:cNvPr id="256" name="Google Shape;256;p39"/>
          <p:cNvSpPr txBox="1"/>
          <p:nvPr/>
        </p:nvSpPr>
        <p:spPr>
          <a:xfrm>
            <a:off x="707479" y="329962"/>
            <a:ext cx="4622006" cy="406004"/>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FAA31B"/>
              </a:buClr>
              <a:buSzPts val="2700"/>
              <a:buFont typeface="Gentium Plus"/>
              <a:buNone/>
            </a:pPr>
            <a:r>
              <a:rPr lang="en-GB" sz="2700" b="0" i="0" u="none" strike="noStrike" cap="none">
                <a:solidFill>
                  <a:srgbClr val="FAA31B"/>
                </a:solidFill>
                <a:latin typeface="Gentium Plus"/>
                <a:ea typeface="Gentium Plus"/>
                <a:cs typeface="Gentium Plus"/>
                <a:sym typeface="Gentium Plus"/>
              </a:rPr>
              <a:t>Brand Impact</a:t>
            </a:r>
            <a:endParaRPr sz="2700" b="0" i="0" u="none" strike="noStrike" cap="none">
              <a:solidFill>
                <a:srgbClr val="FAA31B"/>
              </a:solidFill>
              <a:latin typeface="Calibri"/>
              <a:ea typeface="Calibri"/>
              <a:cs typeface="Calibri"/>
              <a:sym typeface="Calibri"/>
            </a:endParaRPr>
          </a:p>
        </p:txBody>
      </p:sp>
      <p:pic>
        <p:nvPicPr>
          <p:cNvPr id="257" name="Google Shape;257;p39" descr="A circular chart with different colored circles&#10;&#10;Description automatically generated with medium confidence"/>
          <p:cNvPicPr preferRelativeResize="0"/>
          <p:nvPr/>
        </p:nvPicPr>
        <p:blipFill rotWithShape="1">
          <a:blip r:embed="rId4">
            <a:alphaModFix/>
          </a:blip>
          <a:srcRect/>
          <a:stretch/>
        </p:blipFill>
        <p:spPr>
          <a:xfrm>
            <a:off x="478879" y="1289102"/>
            <a:ext cx="3017858" cy="2981278"/>
          </a:xfrm>
          <a:prstGeom prst="rect">
            <a:avLst/>
          </a:prstGeom>
          <a:noFill/>
          <a:ln>
            <a:noFill/>
          </a:ln>
        </p:spPr>
      </p:pic>
      <p:sp>
        <p:nvSpPr>
          <p:cNvPr id="258" name="Google Shape;258;p39"/>
          <p:cNvSpPr/>
          <p:nvPr/>
        </p:nvSpPr>
        <p:spPr>
          <a:xfrm>
            <a:off x="8108192" y="1829941"/>
            <a:ext cx="963300" cy="2236800"/>
          </a:xfrm>
          <a:prstGeom prst="roundRect">
            <a:avLst>
              <a:gd name="adj" fmla="val 16667"/>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9" name="Google Shape;259;p39"/>
          <p:cNvSpPr/>
          <p:nvPr/>
        </p:nvSpPr>
        <p:spPr>
          <a:xfrm>
            <a:off x="5354951" y="1808675"/>
            <a:ext cx="881188" cy="2236800"/>
          </a:xfrm>
          <a:prstGeom prst="roundRect">
            <a:avLst>
              <a:gd name="adj" fmla="val 16667"/>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TextBox 1">
            <a:extLst>
              <a:ext uri="{FF2B5EF4-FFF2-40B4-BE49-F238E27FC236}">
                <a16:creationId xmlns:a16="http://schemas.microsoft.com/office/drawing/2014/main" id="{80D4BA55-83F5-5ADB-3262-24E8986C4942}"/>
              </a:ext>
            </a:extLst>
          </p:cNvPr>
          <p:cNvSpPr txBox="1"/>
          <p:nvPr/>
        </p:nvSpPr>
        <p:spPr>
          <a:xfrm>
            <a:off x="7137400" y="4296373"/>
            <a:ext cx="1997663" cy="215444"/>
          </a:xfrm>
          <a:prstGeom prst="rect">
            <a:avLst/>
          </a:prstGeom>
          <a:noFill/>
        </p:spPr>
        <p:txBody>
          <a:bodyPr wrap="none" rtlCol="0">
            <a:spAutoFit/>
          </a:bodyPr>
          <a:lstStyle/>
          <a:p>
            <a:r>
              <a:rPr lang="en-US" sz="800" b="1" dirty="0">
                <a:solidFill>
                  <a:schemeClr val="accent6"/>
                </a:solidFill>
                <a:latin typeface="Heebo" pitchFamily="2" charset="-79"/>
                <a:cs typeface="Heebo" pitchFamily="2" charset="-79"/>
              </a:rPr>
              <a:t>Source: 9D Assessment Data, FiftyFour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68"/>
          <p:cNvSpPr>
            <a:spLocks noGrp="1"/>
          </p:cNvSpPr>
          <p:nvPr>
            <p:ph type="pic" idx="2"/>
          </p:nvPr>
        </p:nvSpPr>
        <p:spPr>
          <a:xfrm>
            <a:off x="14489375" y="238124"/>
            <a:ext cx="3671100" cy="5208300"/>
          </a:xfrm>
          <a:prstGeom prst="rect">
            <a:avLst/>
          </a:prstGeom>
        </p:spPr>
        <p:txBody>
          <a:bodyPr/>
          <a:lstStyle/>
          <a:p>
            <a:endParaRPr lang="en-US"/>
          </a:p>
        </p:txBody>
      </p:sp>
      <p:sp>
        <p:nvSpPr>
          <p:cNvPr id="512" name="Google Shape;512;p68"/>
          <p:cNvSpPr txBox="1"/>
          <p:nvPr/>
        </p:nvSpPr>
        <p:spPr>
          <a:xfrm>
            <a:off x="400050" y="959675"/>
            <a:ext cx="5444700" cy="546600"/>
          </a:xfrm>
          <a:prstGeom prst="rect">
            <a:avLst/>
          </a:prstGeom>
          <a:noFill/>
          <a:ln>
            <a:noFill/>
          </a:ln>
        </p:spPr>
        <p:txBody>
          <a:bodyPr spcFirstLastPara="1" wrap="square" lIns="68575" tIns="34275" rIns="68575" bIns="34275" anchor="t" anchorCtr="0">
            <a:noAutofit/>
          </a:bodyPr>
          <a:lstStyle/>
          <a:p>
            <a:pPr marL="0" lvl="0" indent="0" algn="l" rtl="0">
              <a:spcBef>
                <a:spcPts val="500"/>
              </a:spcBef>
              <a:spcAft>
                <a:spcPts val="0"/>
              </a:spcAft>
              <a:buNone/>
            </a:pPr>
            <a:r>
              <a:rPr lang="en-GB" sz="2400">
                <a:solidFill>
                  <a:srgbClr val="FAA31B"/>
                </a:solidFill>
                <a:latin typeface="Gentium Plus"/>
                <a:ea typeface="Gentium Plus"/>
                <a:cs typeface="Gentium Plus"/>
                <a:sym typeface="Gentium Plus"/>
              </a:rPr>
              <a:t>So what should my ministry be doing?</a:t>
            </a:r>
            <a:endParaRPr sz="2700">
              <a:solidFill>
                <a:srgbClr val="FAA31B"/>
              </a:solidFill>
              <a:latin typeface="Gentium Plus"/>
              <a:ea typeface="Gentium Plus"/>
              <a:cs typeface="Gentium Plus"/>
              <a:sym typeface="Gentium Plus"/>
            </a:endParaRPr>
          </a:p>
        </p:txBody>
      </p:sp>
      <p:sp>
        <p:nvSpPr>
          <p:cNvPr id="513" name="Google Shape;513;p68"/>
          <p:cNvSpPr txBox="1"/>
          <p:nvPr/>
        </p:nvSpPr>
        <p:spPr>
          <a:xfrm>
            <a:off x="400050" y="2082925"/>
            <a:ext cx="5444700" cy="2178600"/>
          </a:xfrm>
          <a:prstGeom prst="rect">
            <a:avLst/>
          </a:prstGeom>
          <a:noFill/>
          <a:ln>
            <a:noFill/>
          </a:ln>
        </p:spPr>
        <p:txBody>
          <a:bodyPr spcFirstLastPara="1" wrap="square" lIns="68575" tIns="34275" rIns="68575" bIns="34275" anchor="t" anchorCtr="0">
            <a:noAutofit/>
          </a:bodyPr>
          <a:lstStyle/>
          <a:p>
            <a:pPr marL="457200" lvl="0" indent="-304800" algn="l" rtl="0">
              <a:lnSpc>
                <a:spcPct val="150000"/>
              </a:lnSpc>
              <a:spcBef>
                <a:spcPts val="500"/>
              </a:spcBef>
              <a:spcAft>
                <a:spcPts val="0"/>
              </a:spcAft>
              <a:buClr>
                <a:srgbClr val="0F1D42"/>
              </a:buClr>
              <a:buSzPts val="1200"/>
              <a:buAutoNum type="arabicPeriod"/>
            </a:pPr>
            <a:r>
              <a:rPr lang="en-GB" sz="1200">
                <a:solidFill>
                  <a:srgbClr val="0F1D42"/>
                </a:solidFill>
                <a:latin typeface="Heebo Light"/>
                <a:ea typeface="Heebo Light"/>
                <a:cs typeface="Heebo Light"/>
                <a:sym typeface="Heebo Light"/>
              </a:rPr>
              <a:t>Website with good organic SEO</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AutoNum type="arabicPeriod"/>
            </a:pPr>
            <a:r>
              <a:rPr lang="en-GB" sz="1200">
                <a:solidFill>
                  <a:srgbClr val="0F1D42"/>
                </a:solidFill>
                <a:latin typeface="Heebo Light"/>
                <a:ea typeface="Heebo Light"/>
                <a:cs typeface="Heebo Light"/>
                <a:sym typeface="Heebo Light"/>
              </a:rPr>
              <a:t>Direct mail and email campaign to those in database</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AutoNum type="arabicPeriod"/>
            </a:pPr>
            <a:r>
              <a:rPr lang="en-GB" sz="1200">
                <a:solidFill>
                  <a:srgbClr val="0F1D42"/>
                </a:solidFill>
                <a:latin typeface="Heebo Light"/>
                <a:ea typeface="Heebo Light"/>
                <a:cs typeface="Heebo Light"/>
                <a:sym typeface="Heebo Light"/>
              </a:rPr>
              <a:t>Facebook page - possibly a group page as well and events</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AutoNum type="arabicPeriod"/>
            </a:pPr>
            <a:r>
              <a:rPr lang="en-GB" sz="1200">
                <a:solidFill>
                  <a:srgbClr val="0F1D42"/>
                </a:solidFill>
                <a:latin typeface="Heebo Light"/>
                <a:ea typeface="Heebo Light"/>
                <a:cs typeface="Heebo Light"/>
                <a:sym typeface="Heebo Light"/>
              </a:rPr>
              <a:t>LinkedIn page for credibility </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AutoNum type="arabicPeriod"/>
            </a:pPr>
            <a:r>
              <a:rPr lang="en-GB" sz="1200">
                <a:solidFill>
                  <a:srgbClr val="0F1D42"/>
                </a:solidFill>
                <a:latin typeface="Heebo Light"/>
                <a:ea typeface="Heebo Light"/>
                <a:cs typeface="Heebo Light"/>
                <a:sym typeface="Heebo Light"/>
              </a:rPr>
              <a:t>Video posted to YouTube that is also embedded on the “About Us” page of your website</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AutoNum type="arabicPeriod"/>
            </a:pPr>
            <a:r>
              <a:rPr lang="en-GB" sz="1200">
                <a:solidFill>
                  <a:srgbClr val="0F1D42"/>
                </a:solidFill>
                <a:latin typeface="Heebo Light"/>
                <a:ea typeface="Heebo Light"/>
                <a:cs typeface="Heebo Light"/>
                <a:sym typeface="Heebo Light"/>
              </a:rPr>
              <a:t>Depending on your audience, Instagram profile</a:t>
            </a:r>
            <a:endParaRPr sz="1200">
              <a:solidFill>
                <a:srgbClr val="0F1D42"/>
              </a:solidFill>
              <a:latin typeface="Heebo Light"/>
              <a:ea typeface="Heebo Light"/>
              <a:cs typeface="Heebo Light"/>
              <a:sym typeface="Heebo Light"/>
            </a:endParaRPr>
          </a:p>
        </p:txBody>
      </p:sp>
      <p:sp>
        <p:nvSpPr>
          <p:cNvPr id="514" name="Google Shape;514;p68"/>
          <p:cNvSpPr txBox="1"/>
          <p:nvPr/>
        </p:nvSpPr>
        <p:spPr>
          <a:xfrm>
            <a:off x="391175" y="1644890"/>
            <a:ext cx="5847900" cy="299400"/>
          </a:xfrm>
          <a:prstGeom prst="rect">
            <a:avLst/>
          </a:prstGeom>
          <a:noFill/>
          <a:ln>
            <a:noFill/>
          </a:ln>
        </p:spPr>
        <p:txBody>
          <a:bodyPr spcFirstLastPara="1" wrap="square" lIns="68575" tIns="34275" rIns="68575" bIns="34275" anchor="t" anchorCtr="0">
            <a:normAutofit fontScale="85000" lnSpcReduction="20000"/>
          </a:bodyPr>
          <a:lstStyle/>
          <a:p>
            <a:pPr marL="0" lvl="0" indent="0" algn="l" rtl="0">
              <a:spcBef>
                <a:spcPts val="500"/>
              </a:spcBef>
              <a:spcAft>
                <a:spcPts val="0"/>
              </a:spcAft>
              <a:buNone/>
            </a:pPr>
            <a:r>
              <a:rPr lang="en-GB" sz="1500">
                <a:solidFill>
                  <a:srgbClr val="0F1D42"/>
                </a:solidFill>
                <a:latin typeface="Heebo"/>
                <a:ea typeface="Heebo"/>
                <a:cs typeface="Heebo"/>
                <a:sym typeface="Heebo"/>
              </a:rPr>
              <a:t>Organic</a:t>
            </a:r>
            <a:endParaRPr sz="1500">
              <a:solidFill>
                <a:srgbClr val="0F1D42"/>
              </a:solidFill>
              <a:latin typeface="Heebo"/>
              <a:ea typeface="Heebo"/>
              <a:cs typeface="Heebo"/>
              <a:sym typeface="Heeb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69"/>
          <p:cNvSpPr>
            <a:spLocks noGrp="1"/>
          </p:cNvSpPr>
          <p:nvPr>
            <p:ph type="pic" idx="2"/>
          </p:nvPr>
        </p:nvSpPr>
        <p:spPr>
          <a:xfrm>
            <a:off x="14489375" y="238124"/>
            <a:ext cx="3671100" cy="5208300"/>
          </a:xfrm>
          <a:prstGeom prst="rect">
            <a:avLst/>
          </a:prstGeom>
        </p:spPr>
        <p:txBody>
          <a:bodyPr/>
          <a:lstStyle/>
          <a:p>
            <a:endParaRPr lang="en-US"/>
          </a:p>
        </p:txBody>
      </p:sp>
      <p:sp>
        <p:nvSpPr>
          <p:cNvPr id="520" name="Google Shape;520;p69"/>
          <p:cNvSpPr txBox="1"/>
          <p:nvPr/>
        </p:nvSpPr>
        <p:spPr>
          <a:xfrm>
            <a:off x="400050" y="959675"/>
            <a:ext cx="5444700" cy="546600"/>
          </a:xfrm>
          <a:prstGeom prst="rect">
            <a:avLst/>
          </a:prstGeom>
          <a:noFill/>
          <a:ln>
            <a:noFill/>
          </a:ln>
        </p:spPr>
        <p:txBody>
          <a:bodyPr spcFirstLastPara="1" wrap="square" lIns="68575" tIns="34275" rIns="68575" bIns="34275" anchor="t" anchorCtr="0">
            <a:noAutofit/>
          </a:bodyPr>
          <a:lstStyle/>
          <a:p>
            <a:pPr marL="0" lvl="0" indent="0" algn="l" rtl="0">
              <a:spcBef>
                <a:spcPts val="500"/>
              </a:spcBef>
              <a:spcAft>
                <a:spcPts val="0"/>
              </a:spcAft>
              <a:buNone/>
            </a:pPr>
            <a:r>
              <a:rPr lang="en-GB" sz="2400">
                <a:solidFill>
                  <a:srgbClr val="FAA31B"/>
                </a:solidFill>
                <a:latin typeface="Gentium Plus"/>
                <a:ea typeface="Gentium Plus"/>
                <a:cs typeface="Gentium Plus"/>
                <a:sym typeface="Gentium Plus"/>
              </a:rPr>
              <a:t>So what should my ministry be doing?</a:t>
            </a:r>
            <a:endParaRPr sz="2700">
              <a:solidFill>
                <a:srgbClr val="FAA31B"/>
              </a:solidFill>
              <a:latin typeface="Gentium Plus"/>
              <a:ea typeface="Gentium Plus"/>
              <a:cs typeface="Gentium Plus"/>
              <a:sym typeface="Gentium Plus"/>
            </a:endParaRPr>
          </a:p>
        </p:txBody>
      </p:sp>
      <p:sp>
        <p:nvSpPr>
          <p:cNvPr id="521" name="Google Shape;521;p69"/>
          <p:cNvSpPr txBox="1"/>
          <p:nvPr/>
        </p:nvSpPr>
        <p:spPr>
          <a:xfrm>
            <a:off x="400050" y="2082925"/>
            <a:ext cx="5444700" cy="2178600"/>
          </a:xfrm>
          <a:prstGeom prst="rect">
            <a:avLst/>
          </a:prstGeom>
          <a:noFill/>
          <a:ln>
            <a:noFill/>
          </a:ln>
        </p:spPr>
        <p:txBody>
          <a:bodyPr spcFirstLastPara="1" wrap="square" lIns="68575" tIns="34275" rIns="68575" bIns="34275" anchor="t" anchorCtr="0">
            <a:noAutofit/>
          </a:bodyPr>
          <a:lstStyle/>
          <a:p>
            <a:pPr marL="457200" lvl="0" indent="-304800" algn="l" rtl="0">
              <a:lnSpc>
                <a:spcPct val="150000"/>
              </a:lnSpc>
              <a:spcBef>
                <a:spcPts val="500"/>
              </a:spcBef>
              <a:spcAft>
                <a:spcPts val="0"/>
              </a:spcAft>
              <a:buClr>
                <a:srgbClr val="0F1D42"/>
              </a:buClr>
              <a:buSzPts val="1200"/>
              <a:buAutoNum type="arabicPeriod"/>
            </a:pPr>
            <a:r>
              <a:rPr lang="en-GB" sz="1200">
                <a:solidFill>
                  <a:srgbClr val="0F1D42"/>
                </a:solidFill>
                <a:latin typeface="Heebo Light"/>
                <a:ea typeface="Heebo Light"/>
                <a:cs typeface="Heebo Light"/>
                <a:sym typeface="Heebo Light"/>
              </a:rPr>
              <a:t>Google Ads (paid SEO) - hire and agency if viable or have someone on your team get certified (free)</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AutoNum type="arabicPeriod"/>
            </a:pPr>
            <a:r>
              <a:rPr lang="en-GB" sz="1200">
                <a:solidFill>
                  <a:srgbClr val="0F1D42"/>
                </a:solidFill>
                <a:latin typeface="Heebo Light"/>
                <a:ea typeface="Heebo Light"/>
                <a:cs typeface="Heebo Light"/>
                <a:sym typeface="Heebo Light"/>
              </a:rPr>
              <a:t>Paid mail and email campaign to purchased addresses</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AutoNum type="arabicPeriod"/>
            </a:pPr>
            <a:r>
              <a:rPr lang="en-GB" sz="1200">
                <a:solidFill>
                  <a:srgbClr val="0F1D42"/>
                </a:solidFill>
                <a:latin typeface="Heebo Light"/>
                <a:ea typeface="Heebo Light"/>
                <a:cs typeface="Heebo Light"/>
                <a:sym typeface="Heebo Light"/>
              </a:rPr>
              <a:t>Consider Facebook or Instagram ads depending on your audience (large range of spend available)</a:t>
            </a:r>
            <a:endParaRPr sz="1200">
              <a:solidFill>
                <a:srgbClr val="0F1D42"/>
              </a:solidFill>
              <a:latin typeface="Heebo Light"/>
              <a:ea typeface="Heebo Light"/>
              <a:cs typeface="Heebo Light"/>
              <a:sym typeface="Heebo Light"/>
            </a:endParaRPr>
          </a:p>
          <a:p>
            <a:pPr marL="457200" lvl="0" indent="0" algn="l" rtl="0">
              <a:lnSpc>
                <a:spcPct val="150000"/>
              </a:lnSpc>
              <a:spcBef>
                <a:spcPts val="500"/>
              </a:spcBef>
              <a:spcAft>
                <a:spcPts val="0"/>
              </a:spcAft>
              <a:buNone/>
            </a:pPr>
            <a:endParaRPr sz="1200">
              <a:solidFill>
                <a:srgbClr val="0F1D42"/>
              </a:solidFill>
              <a:latin typeface="Heebo Light"/>
              <a:ea typeface="Heebo Light"/>
              <a:cs typeface="Heebo Light"/>
              <a:sym typeface="Heebo Light"/>
            </a:endParaRPr>
          </a:p>
          <a:p>
            <a:pPr marL="0" lvl="0" indent="0" algn="l" rtl="0">
              <a:lnSpc>
                <a:spcPct val="150000"/>
              </a:lnSpc>
              <a:spcBef>
                <a:spcPts val="500"/>
              </a:spcBef>
              <a:spcAft>
                <a:spcPts val="0"/>
              </a:spcAft>
              <a:buNone/>
            </a:pPr>
            <a:r>
              <a:rPr lang="en-GB" sz="1200">
                <a:solidFill>
                  <a:srgbClr val="0F1D42"/>
                </a:solidFill>
                <a:latin typeface="Heebo Light"/>
                <a:ea typeface="Heebo Light"/>
                <a:cs typeface="Heebo Light"/>
                <a:sym typeface="Heebo Light"/>
              </a:rPr>
              <a:t>*Other paid advertising truly depends on your organisation and your audience</a:t>
            </a:r>
            <a:endParaRPr sz="1200">
              <a:solidFill>
                <a:srgbClr val="0F1D42"/>
              </a:solidFill>
              <a:latin typeface="Heebo Light"/>
              <a:ea typeface="Heebo Light"/>
              <a:cs typeface="Heebo Light"/>
              <a:sym typeface="Heebo Light"/>
            </a:endParaRPr>
          </a:p>
        </p:txBody>
      </p:sp>
      <p:sp>
        <p:nvSpPr>
          <p:cNvPr id="522" name="Google Shape;522;p69"/>
          <p:cNvSpPr txBox="1"/>
          <p:nvPr/>
        </p:nvSpPr>
        <p:spPr>
          <a:xfrm>
            <a:off x="391175" y="1644890"/>
            <a:ext cx="5847900" cy="299400"/>
          </a:xfrm>
          <a:prstGeom prst="rect">
            <a:avLst/>
          </a:prstGeom>
          <a:noFill/>
          <a:ln>
            <a:noFill/>
          </a:ln>
        </p:spPr>
        <p:txBody>
          <a:bodyPr spcFirstLastPara="1" wrap="square" lIns="68575" tIns="34275" rIns="68575" bIns="34275" anchor="t" anchorCtr="0">
            <a:normAutofit fontScale="85000" lnSpcReduction="20000"/>
          </a:bodyPr>
          <a:lstStyle/>
          <a:p>
            <a:pPr marL="0" lvl="0" indent="0" algn="l" rtl="0">
              <a:spcBef>
                <a:spcPts val="500"/>
              </a:spcBef>
              <a:spcAft>
                <a:spcPts val="0"/>
              </a:spcAft>
              <a:buNone/>
            </a:pPr>
            <a:r>
              <a:rPr lang="en-GB" sz="1500">
                <a:solidFill>
                  <a:srgbClr val="0F1D42"/>
                </a:solidFill>
                <a:latin typeface="Heebo"/>
                <a:ea typeface="Heebo"/>
                <a:cs typeface="Heebo"/>
                <a:sym typeface="Heebo"/>
              </a:rPr>
              <a:t>Paid</a:t>
            </a:r>
            <a:endParaRPr sz="1500">
              <a:solidFill>
                <a:srgbClr val="0F1D42"/>
              </a:solidFill>
              <a:latin typeface="Heebo"/>
              <a:ea typeface="Heebo"/>
              <a:cs typeface="Heebo"/>
              <a:sym typeface="Heeb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71"/>
          <p:cNvSpPr>
            <a:spLocks noGrp="1"/>
          </p:cNvSpPr>
          <p:nvPr>
            <p:ph type="pic" idx="3"/>
          </p:nvPr>
        </p:nvSpPr>
        <p:spPr>
          <a:xfrm>
            <a:off x="14489375" y="238124"/>
            <a:ext cx="3671100" cy="5208300"/>
          </a:xfrm>
          <a:prstGeom prst="rect">
            <a:avLst/>
          </a:prstGeom>
        </p:spPr>
        <p:txBody>
          <a:bodyPr/>
          <a:lstStyle/>
          <a:p>
            <a:endParaRPr lang="en-US"/>
          </a:p>
        </p:txBody>
      </p:sp>
      <p:sp>
        <p:nvSpPr>
          <p:cNvPr id="541" name="Google Shape;541;p71"/>
          <p:cNvSpPr txBox="1">
            <a:spLocks noGrp="1"/>
          </p:cNvSpPr>
          <p:nvPr>
            <p:ph type="title"/>
          </p:nvPr>
        </p:nvSpPr>
        <p:spPr>
          <a:xfrm>
            <a:off x="9627052" y="1007813"/>
            <a:ext cx="4622400" cy="6663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endParaRPr/>
          </a:p>
        </p:txBody>
      </p:sp>
      <p:sp>
        <p:nvSpPr>
          <p:cNvPr id="542" name="Google Shape;542;p71"/>
          <p:cNvSpPr txBox="1">
            <a:spLocks noGrp="1"/>
          </p:cNvSpPr>
          <p:nvPr>
            <p:ph type="body" idx="1"/>
          </p:nvPr>
        </p:nvSpPr>
        <p:spPr>
          <a:xfrm>
            <a:off x="9627052" y="1765052"/>
            <a:ext cx="4622400" cy="2626800"/>
          </a:xfrm>
          <a:prstGeom prst="rect">
            <a:avLst/>
          </a:prstGeom>
        </p:spPr>
        <p:txBody>
          <a:bodyPr spcFirstLastPara="1" wrap="square" lIns="68575" tIns="34275" rIns="68575" bIns="34275" anchor="t" anchorCtr="0">
            <a:noAutofit/>
          </a:bodyPr>
          <a:lstStyle/>
          <a:p>
            <a:pPr marL="0" lvl="0" indent="0" algn="l" rtl="0">
              <a:spcBef>
                <a:spcPts val="500"/>
              </a:spcBef>
              <a:spcAft>
                <a:spcPts val="0"/>
              </a:spcAft>
              <a:buNone/>
            </a:pPr>
            <a:endParaRPr/>
          </a:p>
        </p:txBody>
      </p:sp>
      <p:sp>
        <p:nvSpPr>
          <p:cNvPr id="543" name="Google Shape;543;p71"/>
          <p:cNvSpPr txBox="1">
            <a:spLocks noGrp="1"/>
          </p:cNvSpPr>
          <p:nvPr>
            <p:ph type="body" idx="4"/>
          </p:nvPr>
        </p:nvSpPr>
        <p:spPr>
          <a:xfrm>
            <a:off x="9619442" y="672150"/>
            <a:ext cx="4241400" cy="200700"/>
          </a:xfrm>
          <a:prstGeom prst="rect">
            <a:avLst/>
          </a:prstGeom>
        </p:spPr>
        <p:txBody>
          <a:bodyPr spcFirstLastPara="1" wrap="square" lIns="68575" tIns="34275" rIns="68575" bIns="34275" anchor="t" anchorCtr="0">
            <a:noAutofit/>
          </a:bodyPr>
          <a:lstStyle/>
          <a:p>
            <a:pPr marL="0" lvl="0" indent="0" algn="l" rtl="0">
              <a:spcBef>
                <a:spcPts val="500"/>
              </a:spcBef>
              <a:spcAft>
                <a:spcPts val="0"/>
              </a:spcAft>
              <a:buNone/>
            </a:pPr>
            <a:endParaRPr/>
          </a:p>
        </p:txBody>
      </p:sp>
      <p:sp>
        <p:nvSpPr>
          <p:cNvPr id="544" name="Google Shape;544;p71"/>
          <p:cNvSpPr txBox="1"/>
          <p:nvPr/>
        </p:nvSpPr>
        <p:spPr>
          <a:xfrm>
            <a:off x="400050" y="287725"/>
            <a:ext cx="5444700" cy="546600"/>
          </a:xfrm>
          <a:prstGeom prst="rect">
            <a:avLst/>
          </a:prstGeom>
          <a:noFill/>
          <a:ln>
            <a:noFill/>
          </a:ln>
        </p:spPr>
        <p:txBody>
          <a:bodyPr spcFirstLastPara="1" wrap="square" lIns="68575" tIns="34275" rIns="68575" bIns="34275" anchor="t" anchorCtr="0">
            <a:noAutofit/>
          </a:bodyPr>
          <a:lstStyle/>
          <a:p>
            <a:pPr marL="0" lvl="0" indent="0" algn="l" rtl="0">
              <a:spcBef>
                <a:spcPts val="500"/>
              </a:spcBef>
              <a:spcAft>
                <a:spcPts val="0"/>
              </a:spcAft>
              <a:buNone/>
            </a:pPr>
            <a:r>
              <a:rPr lang="en-GB" sz="2700">
                <a:solidFill>
                  <a:srgbClr val="FAA31B"/>
                </a:solidFill>
                <a:latin typeface="Gentium Plus"/>
                <a:ea typeface="Gentium Plus"/>
                <a:cs typeface="Gentium Plus"/>
                <a:sym typeface="Gentium Plus"/>
              </a:rPr>
              <a:t>BONUS: </a:t>
            </a:r>
            <a:endParaRPr sz="2700">
              <a:solidFill>
                <a:srgbClr val="FAA31B"/>
              </a:solidFill>
              <a:latin typeface="Gentium Plus"/>
              <a:ea typeface="Gentium Plus"/>
              <a:cs typeface="Gentium Plus"/>
              <a:sym typeface="Gentium Plus"/>
            </a:endParaRPr>
          </a:p>
          <a:p>
            <a:pPr marL="0" lvl="0" indent="0" algn="l" rtl="0">
              <a:spcBef>
                <a:spcPts val="500"/>
              </a:spcBef>
              <a:spcAft>
                <a:spcPts val="0"/>
              </a:spcAft>
              <a:buNone/>
            </a:pPr>
            <a:r>
              <a:rPr lang="en-GB" sz="2500">
                <a:solidFill>
                  <a:srgbClr val="FAA31B"/>
                </a:solidFill>
                <a:latin typeface="Gentium Plus"/>
                <a:ea typeface="Gentium Plus"/>
                <a:cs typeface="Gentium Plus"/>
                <a:sym typeface="Gentium Plus"/>
              </a:rPr>
              <a:t>Quick Tips for Using Social Media Well</a:t>
            </a:r>
            <a:endParaRPr sz="2500">
              <a:solidFill>
                <a:srgbClr val="FAA31B"/>
              </a:solidFill>
              <a:latin typeface="Gentium Plus"/>
              <a:ea typeface="Gentium Plus"/>
              <a:cs typeface="Gentium Plus"/>
              <a:sym typeface="Gentium Plus"/>
            </a:endParaRPr>
          </a:p>
        </p:txBody>
      </p:sp>
      <p:sp>
        <p:nvSpPr>
          <p:cNvPr id="545" name="Google Shape;545;p71"/>
          <p:cNvSpPr txBox="1"/>
          <p:nvPr/>
        </p:nvSpPr>
        <p:spPr>
          <a:xfrm>
            <a:off x="391175" y="1368500"/>
            <a:ext cx="5013000" cy="2927700"/>
          </a:xfrm>
          <a:prstGeom prst="rect">
            <a:avLst/>
          </a:prstGeom>
          <a:noFill/>
          <a:ln>
            <a:noFill/>
          </a:ln>
        </p:spPr>
        <p:txBody>
          <a:bodyPr spcFirstLastPara="1" wrap="square" lIns="68575" tIns="34275" rIns="68575" bIns="34275" anchor="t" anchorCtr="0">
            <a:noAutofit/>
          </a:bodyPr>
          <a:lstStyle/>
          <a:p>
            <a:pPr marL="0" lvl="0" indent="0" algn="l" rtl="0">
              <a:lnSpc>
                <a:spcPct val="150000"/>
              </a:lnSpc>
              <a:spcBef>
                <a:spcPts val="500"/>
              </a:spcBef>
              <a:spcAft>
                <a:spcPts val="0"/>
              </a:spcAft>
              <a:buNone/>
            </a:pPr>
            <a:endParaRPr sz="1200">
              <a:solidFill>
                <a:srgbClr val="0F1D42"/>
              </a:solidFill>
              <a:latin typeface="Heebo Light"/>
              <a:ea typeface="Heebo Light"/>
              <a:cs typeface="Heebo Light"/>
              <a:sym typeface="Heebo Light"/>
            </a:endParaRPr>
          </a:p>
          <a:p>
            <a:pPr marL="457200" lvl="0" indent="-304800" algn="l" rtl="0">
              <a:lnSpc>
                <a:spcPct val="150000"/>
              </a:lnSpc>
              <a:spcBef>
                <a:spcPts val="500"/>
              </a:spcBef>
              <a:spcAft>
                <a:spcPts val="0"/>
              </a:spcAft>
              <a:buClr>
                <a:srgbClr val="0F1D42"/>
              </a:buClr>
              <a:buSzPts val="1200"/>
              <a:buAutoNum type="arabicPeriod"/>
            </a:pPr>
            <a:r>
              <a:rPr lang="en-GB" sz="1200">
                <a:solidFill>
                  <a:srgbClr val="0F1D42"/>
                </a:solidFill>
                <a:latin typeface="Heebo Light"/>
                <a:ea typeface="Heebo Light"/>
                <a:cs typeface="Heebo Light"/>
                <a:sym typeface="Heebo Light"/>
              </a:rPr>
              <a:t>Captivating photos, videos, and graphics that follow your style guidelines</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AutoNum type="arabicPeriod"/>
            </a:pPr>
            <a:r>
              <a:rPr lang="en-GB" sz="1200">
                <a:solidFill>
                  <a:srgbClr val="0F1D42"/>
                </a:solidFill>
                <a:latin typeface="Heebo Light"/>
                <a:ea typeface="Heebo Light"/>
                <a:cs typeface="Heebo Light"/>
                <a:sym typeface="Heebo Light"/>
              </a:rPr>
              <a:t>Include calls-to-action (CTAs) with specific asks (“comment [X]” or “visit our donate page to learn more”)</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AutoNum type="arabicPeriod"/>
            </a:pPr>
            <a:r>
              <a:rPr lang="en-GB" sz="1200">
                <a:solidFill>
                  <a:srgbClr val="0F1D42"/>
                </a:solidFill>
                <a:latin typeface="Heebo Light"/>
                <a:ea typeface="Heebo Light"/>
                <a:cs typeface="Heebo Light"/>
                <a:sym typeface="Heebo Light"/>
              </a:rPr>
              <a:t>Use stories on Instagram and Facebook - have fun with them!</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AutoNum type="arabicPeriod"/>
            </a:pPr>
            <a:r>
              <a:rPr lang="en-GB" sz="1200">
                <a:solidFill>
                  <a:srgbClr val="0F1D42"/>
                </a:solidFill>
                <a:latin typeface="Heebo Light"/>
                <a:ea typeface="Heebo Light"/>
                <a:cs typeface="Heebo Light"/>
                <a:sym typeface="Heebo Light"/>
              </a:rPr>
              <a:t>Use social media to increase engagement with other channels (subscribe to our newsletter, visit this webpage)</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AutoNum type="arabicPeriod"/>
            </a:pPr>
            <a:r>
              <a:rPr lang="en-GB" sz="1200">
                <a:solidFill>
                  <a:srgbClr val="0F1D42"/>
                </a:solidFill>
                <a:latin typeface="Heebo Light"/>
                <a:ea typeface="Heebo Light"/>
                <a:cs typeface="Heebo Light"/>
                <a:sym typeface="Heebo Light"/>
              </a:rPr>
              <a:t>Reply to your audience’s comments, ask them to share your content, and drop a note in their DMs if they mention you</a:t>
            </a:r>
            <a:endParaRPr sz="1200">
              <a:solidFill>
                <a:srgbClr val="0F1D42"/>
              </a:solidFill>
              <a:latin typeface="Heebo Light"/>
              <a:ea typeface="Heebo Light"/>
              <a:cs typeface="Heebo Light"/>
              <a:sym typeface="Heebo Light"/>
            </a:endParaRPr>
          </a:p>
        </p:txBody>
      </p:sp>
      <p:sp>
        <p:nvSpPr>
          <p:cNvPr id="546" name="Google Shape;546;p71"/>
          <p:cNvSpPr txBox="1"/>
          <p:nvPr/>
        </p:nvSpPr>
        <p:spPr>
          <a:xfrm>
            <a:off x="391175" y="1259916"/>
            <a:ext cx="5847900" cy="299400"/>
          </a:xfrm>
          <a:prstGeom prst="rect">
            <a:avLst/>
          </a:prstGeom>
          <a:noFill/>
          <a:ln>
            <a:noFill/>
          </a:ln>
        </p:spPr>
        <p:txBody>
          <a:bodyPr spcFirstLastPara="1" wrap="square" lIns="68575" tIns="34275" rIns="68575" bIns="34275" anchor="t" anchorCtr="0">
            <a:normAutofit fontScale="85000" lnSpcReduction="20000"/>
          </a:bodyPr>
          <a:lstStyle/>
          <a:p>
            <a:pPr marL="0" lvl="0" indent="0" algn="l" rtl="0">
              <a:spcBef>
                <a:spcPts val="500"/>
              </a:spcBef>
              <a:spcAft>
                <a:spcPts val="0"/>
              </a:spcAft>
              <a:buNone/>
            </a:pPr>
            <a:r>
              <a:rPr lang="en-GB" sz="1500">
                <a:solidFill>
                  <a:srgbClr val="0F1D42"/>
                </a:solidFill>
                <a:latin typeface="Heebo"/>
                <a:ea typeface="Heebo"/>
                <a:cs typeface="Heebo"/>
                <a:sym typeface="Heebo"/>
              </a:rPr>
              <a:t>Generating Engagement</a:t>
            </a:r>
            <a:endParaRPr sz="1500">
              <a:solidFill>
                <a:srgbClr val="0F1D42"/>
              </a:solidFill>
              <a:latin typeface="Heebo"/>
              <a:ea typeface="Heebo"/>
              <a:cs typeface="Heebo"/>
              <a:sym typeface="Heebo"/>
            </a:endParaRPr>
          </a:p>
        </p:txBody>
      </p:sp>
      <p:pic>
        <p:nvPicPr>
          <p:cNvPr id="547" name="Google Shape;547;p71"/>
          <p:cNvPicPr preferRelativeResize="0"/>
          <p:nvPr/>
        </p:nvPicPr>
        <p:blipFill rotWithShape="1">
          <a:blip r:embed="rId3">
            <a:alphaModFix/>
          </a:blip>
          <a:srcRect t="13170" b="13295"/>
          <a:stretch/>
        </p:blipFill>
        <p:spPr>
          <a:xfrm>
            <a:off x="7377575" y="1520907"/>
            <a:ext cx="1699501" cy="2711475"/>
          </a:xfrm>
          <a:prstGeom prst="rect">
            <a:avLst/>
          </a:prstGeom>
          <a:noFill/>
          <a:ln w="9525" cap="flat" cmpd="sng">
            <a:solidFill>
              <a:srgbClr val="888888"/>
            </a:solidFill>
            <a:prstDash val="solid"/>
            <a:round/>
            <a:headEnd type="none" w="sm" len="sm"/>
            <a:tailEnd type="none" w="sm" len="sm"/>
          </a:ln>
        </p:spPr>
      </p:pic>
      <p:pic>
        <p:nvPicPr>
          <p:cNvPr id="548" name="Google Shape;548;p71"/>
          <p:cNvPicPr preferRelativeResize="0"/>
          <p:nvPr/>
        </p:nvPicPr>
        <p:blipFill rotWithShape="1">
          <a:blip r:embed="rId4">
            <a:alphaModFix/>
          </a:blip>
          <a:srcRect t="11075" b="9527"/>
          <a:stretch/>
        </p:blipFill>
        <p:spPr>
          <a:xfrm>
            <a:off x="5602075" y="211525"/>
            <a:ext cx="1699501" cy="2927700"/>
          </a:xfrm>
          <a:prstGeom prst="rect">
            <a:avLst/>
          </a:prstGeom>
          <a:noFill/>
          <a:ln w="9525" cap="flat" cmpd="sng">
            <a:solidFill>
              <a:srgbClr val="888888"/>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70"/>
          <p:cNvSpPr>
            <a:spLocks noGrp="1"/>
          </p:cNvSpPr>
          <p:nvPr>
            <p:ph type="pic" idx="3"/>
          </p:nvPr>
        </p:nvSpPr>
        <p:spPr>
          <a:xfrm>
            <a:off x="14489375" y="238124"/>
            <a:ext cx="3671100" cy="5208300"/>
          </a:xfrm>
          <a:prstGeom prst="rect">
            <a:avLst/>
          </a:prstGeom>
        </p:spPr>
        <p:txBody>
          <a:bodyPr/>
          <a:lstStyle/>
          <a:p>
            <a:endParaRPr lang="en-US"/>
          </a:p>
        </p:txBody>
      </p:sp>
      <p:sp>
        <p:nvSpPr>
          <p:cNvPr id="528" name="Google Shape;528;p70"/>
          <p:cNvSpPr txBox="1">
            <a:spLocks noGrp="1"/>
          </p:cNvSpPr>
          <p:nvPr>
            <p:ph type="title"/>
          </p:nvPr>
        </p:nvSpPr>
        <p:spPr>
          <a:xfrm>
            <a:off x="9627052" y="1007813"/>
            <a:ext cx="4622400" cy="6663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endParaRPr/>
          </a:p>
        </p:txBody>
      </p:sp>
      <p:sp>
        <p:nvSpPr>
          <p:cNvPr id="529" name="Google Shape;529;p70"/>
          <p:cNvSpPr txBox="1">
            <a:spLocks noGrp="1"/>
          </p:cNvSpPr>
          <p:nvPr>
            <p:ph type="body" idx="1"/>
          </p:nvPr>
        </p:nvSpPr>
        <p:spPr>
          <a:xfrm>
            <a:off x="9627052" y="1765052"/>
            <a:ext cx="4622400" cy="2626800"/>
          </a:xfrm>
          <a:prstGeom prst="rect">
            <a:avLst/>
          </a:prstGeom>
        </p:spPr>
        <p:txBody>
          <a:bodyPr spcFirstLastPara="1" wrap="square" lIns="68575" tIns="34275" rIns="68575" bIns="34275" anchor="t" anchorCtr="0">
            <a:noAutofit/>
          </a:bodyPr>
          <a:lstStyle/>
          <a:p>
            <a:pPr marL="0" lvl="0" indent="0" algn="l" rtl="0">
              <a:spcBef>
                <a:spcPts val="500"/>
              </a:spcBef>
              <a:spcAft>
                <a:spcPts val="0"/>
              </a:spcAft>
              <a:buNone/>
            </a:pPr>
            <a:endParaRPr/>
          </a:p>
        </p:txBody>
      </p:sp>
      <p:sp>
        <p:nvSpPr>
          <p:cNvPr id="530" name="Google Shape;530;p70"/>
          <p:cNvSpPr txBox="1">
            <a:spLocks noGrp="1"/>
          </p:cNvSpPr>
          <p:nvPr>
            <p:ph type="body" idx="4"/>
          </p:nvPr>
        </p:nvSpPr>
        <p:spPr>
          <a:xfrm>
            <a:off x="9619442" y="672150"/>
            <a:ext cx="4241400" cy="200700"/>
          </a:xfrm>
          <a:prstGeom prst="rect">
            <a:avLst/>
          </a:prstGeom>
        </p:spPr>
        <p:txBody>
          <a:bodyPr spcFirstLastPara="1" wrap="square" lIns="68575" tIns="34275" rIns="68575" bIns="34275" anchor="t" anchorCtr="0">
            <a:noAutofit/>
          </a:bodyPr>
          <a:lstStyle/>
          <a:p>
            <a:pPr marL="0" lvl="0" indent="0" algn="l" rtl="0">
              <a:spcBef>
                <a:spcPts val="500"/>
              </a:spcBef>
              <a:spcAft>
                <a:spcPts val="0"/>
              </a:spcAft>
              <a:buNone/>
            </a:pPr>
            <a:endParaRPr/>
          </a:p>
        </p:txBody>
      </p:sp>
      <p:sp>
        <p:nvSpPr>
          <p:cNvPr id="531" name="Google Shape;531;p70"/>
          <p:cNvSpPr txBox="1"/>
          <p:nvPr/>
        </p:nvSpPr>
        <p:spPr>
          <a:xfrm>
            <a:off x="400050" y="520300"/>
            <a:ext cx="5906700" cy="546600"/>
          </a:xfrm>
          <a:prstGeom prst="rect">
            <a:avLst/>
          </a:prstGeom>
          <a:noFill/>
          <a:ln>
            <a:noFill/>
          </a:ln>
        </p:spPr>
        <p:txBody>
          <a:bodyPr spcFirstLastPara="1" wrap="square" lIns="68575" tIns="34275" rIns="68575" bIns="34275" anchor="t" anchorCtr="0">
            <a:noAutofit/>
          </a:bodyPr>
          <a:lstStyle/>
          <a:p>
            <a:pPr marL="0" lvl="0" indent="0" algn="l" rtl="0">
              <a:spcBef>
                <a:spcPts val="500"/>
              </a:spcBef>
              <a:spcAft>
                <a:spcPts val="0"/>
              </a:spcAft>
              <a:buNone/>
            </a:pPr>
            <a:r>
              <a:rPr lang="en-GB" sz="2700">
                <a:solidFill>
                  <a:srgbClr val="FAA31B"/>
                </a:solidFill>
                <a:latin typeface="Gentium Plus"/>
                <a:ea typeface="Gentium Plus"/>
                <a:cs typeface="Gentium Plus"/>
                <a:sym typeface="Gentium Plus"/>
              </a:rPr>
              <a:t>BONUS: </a:t>
            </a:r>
            <a:endParaRPr sz="2700">
              <a:solidFill>
                <a:srgbClr val="FAA31B"/>
              </a:solidFill>
              <a:latin typeface="Gentium Plus"/>
              <a:ea typeface="Gentium Plus"/>
              <a:cs typeface="Gentium Plus"/>
              <a:sym typeface="Gentium Plus"/>
            </a:endParaRPr>
          </a:p>
          <a:p>
            <a:pPr marL="0" lvl="0" indent="0" algn="l" rtl="0">
              <a:spcBef>
                <a:spcPts val="500"/>
              </a:spcBef>
              <a:spcAft>
                <a:spcPts val="0"/>
              </a:spcAft>
              <a:buNone/>
            </a:pPr>
            <a:r>
              <a:rPr lang="en-GB" sz="2500">
                <a:solidFill>
                  <a:srgbClr val="FAA31B"/>
                </a:solidFill>
                <a:latin typeface="Gentium Plus"/>
                <a:ea typeface="Gentium Plus"/>
                <a:cs typeface="Gentium Plus"/>
                <a:sym typeface="Gentium Plus"/>
              </a:rPr>
              <a:t>Quick Tips for Using Social Media Well</a:t>
            </a:r>
            <a:endParaRPr sz="2500">
              <a:solidFill>
                <a:srgbClr val="FAA31B"/>
              </a:solidFill>
              <a:latin typeface="Gentium Plus"/>
              <a:ea typeface="Gentium Plus"/>
              <a:cs typeface="Gentium Plus"/>
              <a:sym typeface="Gentium Plus"/>
            </a:endParaRPr>
          </a:p>
        </p:txBody>
      </p:sp>
      <p:sp>
        <p:nvSpPr>
          <p:cNvPr id="532" name="Google Shape;532;p70"/>
          <p:cNvSpPr txBox="1"/>
          <p:nvPr/>
        </p:nvSpPr>
        <p:spPr>
          <a:xfrm>
            <a:off x="400050" y="1930525"/>
            <a:ext cx="4917600" cy="2178600"/>
          </a:xfrm>
          <a:prstGeom prst="rect">
            <a:avLst/>
          </a:prstGeom>
          <a:noFill/>
          <a:ln>
            <a:noFill/>
          </a:ln>
        </p:spPr>
        <p:txBody>
          <a:bodyPr spcFirstLastPara="1" wrap="square" lIns="68575" tIns="34275" rIns="68575" bIns="34275" anchor="t" anchorCtr="0">
            <a:noAutofit/>
          </a:bodyPr>
          <a:lstStyle/>
          <a:p>
            <a:pPr marL="457200" lvl="0" indent="-304800" algn="l" rtl="0">
              <a:lnSpc>
                <a:spcPct val="150000"/>
              </a:lnSpc>
              <a:spcBef>
                <a:spcPts val="500"/>
              </a:spcBef>
              <a:spcAft>
                <a:spcPts val="0"/>
              </a:spcAft>
              <a:buClr>
                <a:srgbClr val="0F1D42"/>
              </a:buClr>
              <a:buSzPts val="1200"/>
              <a:buAutoNum type="arabicPeriod"/>
            </a:pPr>
            <a:r>
              <a:rPr lang="en-GB" sz="1200">
                <a:solidFill>
                  <a:srgbClr val="0F1D42"/>
                </a:solidFill>
                <a:latin typeface="Heebo Light"/>
                <a:ea typeface="Heebo Light"/>
                <a:cs typeface="Heebo Light"/>
                <a:sym typeface="Heebo Light"/>
              </a:rPr>
              <a:t>Cover photo: bright, vivid, high-res photo relevant to your organisation </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AutoNum type="arabicPeriod"/>
            </a:pPr>
            <a:r>
              <a:rPr lang="en-GB" sz="1200">
                <a:solidFill>
                  <a:srgbClr val="0F1D42"/>
                </a:solidFill>
                <a:latin typeface="Heebo Light"/>
                <a:ea typeface="Heebo Light"/>
                <a:cs typeface="Heebo Light"/>
                <a:sym typeface="Heebo Light"/>
              </a:rPr>
              <a:t>Profile photo: logo</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AutoNum type="arabicPeriod"/>
            </a:pPr>
            <a:r>
              <a:rPr lang="en-GB" sz="1200">
                <a:solidFill>
                  <a:srgbClr val="0F1D42"/>
                </a:solidFill>
                <a:latin typeface="Heebo Light"/>
                <a:ea typeface="Heebo Light"/>
                <a:cs typeface="Heebo Light"/>
                <a:sym typeface="Heebo Light"/>
              </a:rPr>
              <a:t>Bio: most important info in the first 140 characters of the Description or About section (who you serve &amp; how)</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AutoNum type="arabicPeriod"/>
            </a:pPr>
            <a:r>
              <a:rPr lang="en-GB" sz="1200">
                <a:solidFill>
                  <a:srgbClr val="0F1D42"/>
                </a:solidFill>
                <a:latin typeface="Heebo Light"/>
                <a:ea typeface="Heebo Light"/>
                <a:cs typeface="Heebo Light"/>
                <a:sym typeface="Heebo Light"/>
              </a:rPr>
              <a:t>Website: link to your homepage from all social accounts </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AutoNum type="arabicPeriod"/>
            </a:pPr>
            <a:r>
              <a:rPr lang="en-GB" sz="1200">
                <a:solidFill>
                  <a:srgbClr val="0F1D42"/>
                </a:solidFill>
                <a:latin typeface="Heebo Light"/>
                <a:ea typeface="Heebo Light"/>
                <a:cs typeface="Heebo Light"/>
                <a:sym typeface="Heebo Light"/>
              </a:rPr>
              <a:t>Location: only list if you serve a specific location</a:t>
            </a:r>
            <a:endParaRPr sz="1200">
              <a:solidFill>
                <a:srgbClr val="0F1D42"/>
              </a:solidFill>
              <a:latin typeface="Heebo Light"/>
              <a:ea typeface="Heebo Light"/>
              <a:cs typeface="Heebo Light"/>
              <a:sym typeface="Heebo Light"/>
            </a:endParaRPr>
          </a:p>
        </p:txBody>
      </p:sp>
      <p:sp>
        <p:nvSpPr>
          <p:cNvPr id="533" name="Google Shape;533;p70"/>
          <p:cNvSpPr txBox="1"/>
          <p:nvPr/>
        </p:nvSpPr>
        <p:spPr>
          <a:xfrm>
            <a:off x="391175" y="1492490"/>
            <a:ext cx="5847900" cy="299400"/>
          </a:xfrm>
          <a:prstGeom prst="rect">
            <a:avLst/>
          </a:prstGeom>
          <a:noFill/>
          <a:ln>
            <a:noFill/>
          </a:ln>
        </p:spPr>
        <p:txBody>
          <a:bodyPr spcFirstLastPara="1" wrap="square" lIns="68575" tIns="34275" rIns="68575" bIns="34275" anchor="t" anchorCtr="0">
            <a:normAutofit fontScale="85000" lnSpcReduction="20000"/>
          </a:bodyPr>
          <a:lstStyle/>
          <a:p>
            <a:pPr marL="0" lvl="0" indent="0" algn="l" rtl="0">
              <a:spcBef>
                <a:spcPts val="500"/>
              </a:spcBef>
              <a:spcAft>
                <a:spcPts val="0"/>
              </a:spcAft>
              <a:buNone/>
            </a:pPr>
            <a:r>
              <a:rPr lang="en-GB" sz="1500">
                <a:solidFill>
                  <a:srgbClr val="0F1D42"/>
                </a:solidFill>
                <a:latin typeface="Heebo"/>
                <a:ea typeface="Heebo"/>
                <a:cs typeface="Heebo"/>
                <a:sym typeface="Heebo"/>
              </a:rPr>
              <a:t>Optimising your profile</a:t>
            </a:r>
            <a:endParaRPr sz="1500">
              <a:solidFill>
                <a:srgbClr val="0F1D42"/>
              </a:solidFill>
              <a:latin typeface="Heebo"/>
              <a:ea typeface="Heebo"/>
              <a:cs typeface="Heebo"/>
              <a:sym typeface="Heebo"/>
            </a:endParaRPr>
          </a:p>
        </p:txBody>
      </p:sp>
      <p:pic>
        <p:nvPicPr>
          <p:cNvPr id="534" name="Google Shape;534;p70"/>
          <p:cNvPicPr preferRelativeResize="0"/>
          <p:nvPr/>
        </p:nvPicPr>
        <p:blipFill>
          <a:blip r:embed="rId3">
            <a:alphaModFix/>
          </a:blip>
          <a:stretch>
            <a:fillRect/>
          </a:stretch>
        </p:blipFill>
        <p:spPr>
          <a:xfrm>
            <a:off x="5844750" y="136397"/>
            <a:ext cx="3294800" cy="1619227"/>
          </a:xfrm>
          <a:prstGeom prst="rect">
            <a:avLst/>
          </a:prstGeom>
          <a:noFill/>
          <a:ln w="9525" cap="flat" cmpd="sng">
            <a:solidFill>
              <a:srgbClr val="FFFFFF"/>
            </a:solidFill>
            <a:prstDash val="solid"/>
            <a:round/>
            <a:headEnd type="none" w="sm" len="sm"/>
            <a:tailEnd type="none" w="sm" len="sm"/>
          </a:ln>
        </p:spPr>
      </p:pic>
      <p:pic>
        <p:nvPicPr>
          <p:cNvPr id="535" name="Google Shape;535;p70"/>
          <p:cNvPicPr preferRelativeResize="0"/>
          <p:nvPr/>
        </p:nvPicPr>
        <p:blipFill rotWithShape="1">
          <a:blip r:embed="rId4">
            <a:alphaModFix/>
          </a:blip>
          <a:srcRect t="12725" b="28141"/>
          <a:stretch/>
        </p:blipFill>
        <p:spPr>
          <a:xfrm>
            <a:off x="6306900" y="1765050"/>
            <a:ext cx="2370500" cy="3041499"/>
          </a:xfrm>
          <a:prstGeom prst="rect">
            <a:avLst/>
          </a:prstGeom>
          <a:noFill/>
          <a:ln w="9525" cap="flat" cmpd="sng">
            <a:solidFill>
              <a:srgbClr val="FFFFFF"/>
            </a:solidFill>
            <a:prstDash val="solid"/>
            <a:round/>
            <a:headEnd type="none" w="sm" len="sm"/>
            <a:tailEnd type="none" w="sm" len="sm"/>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74"/>
          <p:cNvSpPr txBox="1">
            <a:spLocks noGrp="1"/>
          </p:cNvSpPr>
          <p:nvPr>
            <p:ph type="title"/>
          </p:nvPr>
        </p:nvSpPr>
        <p:spPr>
          <a:xfrm>
            <a:off x="3560107" y="2006738"/>
            <a:ext cx="4918800" cy="694800"/>
          </a:xfrm>
          <a:prstGeom prst="rect">
            <a:avLst/>
          </a:prstGeom>
          <a:noFill/>
          <a:ln>
            <a:noFill/>
          </a:ln>
        </p:spPr>
        <p:txBody>
          <a:bodyPr spcFirstLastPara="1" wrap="square" lIns="68575" tIns="34275" rIns="68575" bIns="34275" anchor="t" anchorCtr="0">
            <a:noAutofit/>
          </a:bodyPr>
          <a:lstStyle/>
          <a:p>
            <a:pPr marL="0" lvl="0" indent="0" algn="ctr" rtl="0">
              <a:lnSpc>
                <a:spcPct val="100000"/>
              </a:lnSpc>
              <a:spcBef>
                <a:spcPts val="0"/>
              </a:spcBef>
              <a:spcAft>
                <a:spcPts val="0"/>
              </a:spcAft>
              <a:buClr>
                <a:srgbClr val="FAA31B"/>
              </a:buClr>
              <a:buSzPts val="2700"/>
              <a:buFont typeface="Gentium Plus"/>
              <a:buNone/>
            </a:pPr>
            <a:r>
              <a:rPr lang="en-GB" sz="2700"/>
              <a:t>Join the Branding Workshop</a:t>
            </a:r>
            <a:endParaRPr/>
          </a:p>
        </p:txBody>
      </p:sp>
      <p:sp>
        <p:nvSpPr>
          <p:cNvPr id="567" name="Google Shape;567;p74"/>
          <p:cNvSpPr txBox="1">
            <a:spLocks noGrp="1"/>
          </p:cNvSpPr>
          <p:nvPr>
            <p:ph type="subTitle" idx="1"/>
          </p:nvPr>
        </p:nvSpPr>
        <p:spPr>
          <a:xfrm>
            <a:off x="3354450" y="2551850"/>
            <a:ext cx="5438400" cy="299400"/>
          </a:xfrm>
          <a:prstGeom prst="rect">
            <a:avLst/>
          </a:prstGeom>
          <a:noFill/>
          <a:ln>
            <a:noFill/>
          </a:ln>
        </p:spPr>
        <p:txBody>
          <a:bodyPr spcFirstLastPara="1" wrap="square" lIns="68575" tIns="34275" rIns="68575" bIns="34275" anchor="t" anchorCtr="0">
            <a:noAutofit/>
          </a:bodyPr>
          <a:lstStyle/>
          <a:p>
            <a:pPr marL="0" marR="0" lvl="0" indent="0" algn="ctr" rtl="0">
              <a:lnSpc>
                <a:spcPct val="150000"/>
              </a:lnSpc>
              <a:spcBef>
                <a:spcPts val="0"/>
              </a:spcBef>
              <a:spcAft>
                <a:spcPts val="0"/>
              </a:spcAft>
              <a:buClr>
                <a:schemeClr val="accent5"/>
              </a:buClr>
              <a:buSzPts val="1400"/>
              <a:buFont typeface="Heebo Light"/>
              <a:buNone/>
            </a:pPr>
            <a:r>
              <a:rPr lang="en-GB" sz="1400" u="none" strike="noStrike" cap="none">
                <a:solidFill>
                  <a:schemeClr val="accent5"/>
                </a:solidFill>
                <a:latin typeface="Heebo Light"/>
                <a:ea typeface="Heebo Light"/>
                <a:cs typeface="Heebo Light"/>
                <a:sym typeface="Heebo Light"/>
              </a:rPr>
              <a:t>Join our peer-to-peer gathering with Korey Rich where we will </a:t>
            </a:r>
            <a:endParaRPr sz="1400" u="none" strike="noStrike" cap="none">
              <a:solidFill>
                <a:schemeClr val="accent5"/>
              </a:solidFill>
              <a:latin typeface="Heebo Light"/>
              <a:ea typeface="Heebo Light"/>
              <a:cs typeface="Heebo Light"/>
              <a:sym typeface="Heebo Light"/>
            </a:endParaRPr>
          </a:p>
          <a:p>
            <a:pPr marL="0" marR="0" lvl="0" indent="0" algn="ctr" rtl="0">
              <a:lnSpc>
                <a:spcPct val="150000"/>
              </a:lnSpc>
              <a:spcBef>
                <a:spcPts val="0"/>
              </a:spcBef>
              <a:spcAft>
                <a:spcPts val="0"/>
              </a:spcAft>
              <a:buClr>
                <a:schemeClr val="accent5"/>
              </a:buClr>
              <a:buSzPts val="1400"/>
              <a:buFont typeface="Heebo Light"/>
              <a:buNone/>
            </a:pPr>
            <a:r>
              <a:rPr lang="en-GB" sz="1400">
                <a:solidFill>
                  <a:schemeClr val="accent5"/>
                </a:solidFill>
                <a:latin typeface="Heebo Light"/>
                <a:ea typeface="Heebo Light"/>
                <a:cs typeface="Heebo Light"/>
                <a:sym typeface="Heebo Light"/>
              </a:rPr>
              <a:t>host a brand workshop,</a:t>
            </a:r>
            <a:r>
              <a:rPr lang="en-GB" sz="1400" u="none" strike="noStrike" cap="none">
                <a:solidFill>
                  <a:schemeClr val="accent5"/>
                </a:solidFill>
                <a:latin typeface="Heebo Light"/>
                <a:ea typeface="Heebo Light"/>
                <a:cs typeface="Heebo Light"/>
                <a:sym typeface="Heebo Light"/>
              </a:rPr>
              <a:t> diving </a:t>
            </a:r>
            <a:r>
              <a:rPr lang="en-GB" sz="1400" u="none" strike="noStrike">
                <a:solidFill>
                  <a:schemeClr val="accent5"/>
                </a:solidFill>
                <a:latin typeface="Heebo Light"/>
                <a:ea typeface="Heebo Light"/>
                <a:cs typeface="Heebo Light"/>
                <a:sym typeface="Heebo Light"/>
              </a:rPr>
              <a:t>into practical</a:t>
            </a:r>
            <a:r>
              <a:rPr lang="en-GB" sz="1400">
                <a:solidFill>
                  <a:schemeClr val="accent5"/>
                </a:solidFill>
                <a:latin typeface="Heebo Light"/>
                <a:ea typeface="Heebo Light"/>
                <a:cs typeface="Heebo Light"/>
                <a:sym typeface="Heebo Light"/>
              </a:rPr>
              <a:t> recommendations</a:t>
            </a:r>
            <a:r>
              <a:rPr lang="en-GB" sz="1400" u="none" strike="noStrike">
                <a:solidFill>
                  <a:schemeClr val="accent5"/>
                </a:solidFill>
                <a:latin typeface="Heebo Light"/>
                <a:ea typeface="Heebo Light"/>
                <a:cs typeface="Heebo Light"/>
                <a:sym typeface="Heebo Light"/>
              </a:rPr>
              <a:t> </a:t>
            </a:r>
            <a:endParaRPr sz="1400" u="none" strike="noStrike">
              <a:solidFill>
                <a:schemeClr val="accent5"/>
              </a:solidFill>
              <a:latin typeface="Heebo Light"/>
              <a:ea typeface="Heebo Light"/>
              <a:cs typeface="Heebo Light"/>
              <a:sym typeface="Heebo Light"/>
            </a:endParaRPr>
          </a:p>
          <a:p>
            <a:pPr marL="0" marR="0" lvl="0" indent="0" algn="ctr" rtl="0">
              <a:lnSpc>
                <a:spcPct val="150000"/>
              </a:lnSpc>
              <a:spcBef>
                <a:spcPts val="0"/>
              </a:spcBef>
              <a:spcAft>
                <a:spcPts val="0"/>
              </a:spcAft>
              <a:buClr>
                <a:schemeClr val="accent5"/>
              </a:buClr>
              <a:buSzPts val="1400"/>
              <a:buFont typeface="Heebo Light"/>
              <a:buNone/>
            </a:pPr>
            <a:r>
              <a:rPr lang="en-GB" sz="1400" u="none" strike="noStrike">
                <a:solidFill>
                  <a:schemeClr val="accent5"/>
                </a:solidFill>
                <a:latin typeface="Heebo Light"/>
                <a:ea typeface="Heebo Light"/>
                <a:cs typeface="Heebo Light"/>
                <a:sym typeface="Heebo Light"/>
              </a:rPr>
              <a:t>and offering reviews o</a:t>
            </a:r>
            <a:r>
              <a:rPr lang="en-GB" sz="1400">
                <a:solidFill>
                  <a:schemeClr val="accent5"/>
                </a:solidFill>
                <a:latin typeface="Heebo Light"/>
                <a:ea typeface="Heebo Light"/>
                <a:cs typeface="Heebo Light"/>
                <a:sym typeface="Heebo Light"/>
              </a:rPr>
              <a:t>n</a:t>
            </a:r>
            <a:r>
              <a:rPr lang="en-GB" sz="1400" u="none" strike="noStrike">
                <a:solidFill>
                  <a:schemeClr val="accent5"/>
                </a:solidFill>
                <a:latin typeface="Heebo Light"/>
                <a:ea typeface="Heebo Light"/>
                <a:cs typeface="Heebo Light"/>
                <a:sym typeface="Heebo Light"/>
              </a:rPr>
              <a:t> specific </a:t>
            </a:r>
            <a:r>
              <a:rPr lang="en-GB" sz="1400">
                <a:solidFill>
                  <a:schemeClr val="accent5"/>
                </a:solidFill>
                <a:latin typeface="Heebo Light"/>
                <a:ea typeface="Heebo Light"/>
                <a:cs typeface="Heebo Light"/>
                <a:sym typeface="Heebo Light"/>
              </a:rPr>
              <a:t>elements of your brand</a:t>
            </a:r>
            <a:r>
              <a:rPr lang="en-GB" sz="1400" u="none" strike="noStrike">
                <a:solidFill>
                  <a:schemeClr val="accent5"/>
                </a:solidFill>
                <a:latin typeface="Heebo Light"/>
                <a:ea typeface="Heebo Light"/>
                <a:cs typeface="Heebo Light"/>
                <a:sym typeface="Heebo Light"/>
              </a:rPr>
              <a:t>.  </a:t>
            </a:r>
            <a:endParaRPr/>
          </a:p>
          <a:p>
            <a:pPr marL="0" marR="0" lvl="0" indent="0" algn="ctr" rtl="0">
              <a:lnSpc>
                <a:spcPct val="150000"/>
              </a:lnSpc>
              <a:spcBef>
                <a:spcPts val="0"/>
              </a:spcBef>
              <a:spcAft>
                <a:spcPts val="0"/>
              </a:spcAft>
              <a:buClr>
                <a:srgbClr val="0F1D42"/>
              </a:buClr>
              <a:buSzPts val="1400"/>
              <a:buFont typeface="Heebo"/>
              <a:buNone/>
            </a:pPr>
            <a:endParaRPr sz="1400">
              <a:solidFill>
                <a:schemeClr val="accent5"/>
              </a:solidFill>
              <a:latin typeface="Heebo Light"/>
              <a:ea typeface="Heebo Light"/>
              <a:cs typeface="Heebo Light"/>
              <a:sym typeface="Heebo Light"/>
            </a:endParaRPr>
          </a:p>
          <a:p>
            <a:pPr marL="0" lvl="0" indent="0" algn="ctr" rtl="0">
              <a:lnSpc>
                <a:spcPct val="150000"/>
              </a:lnSpc>
              <a:spcBef>
                <a:spcPts val="0"/>
              </a:spcBef>
              <a:spcAft>
                <a:spcPts val="0"/>
              </a:spcAft>
              <a:buClr>
                <a:schemeClr val="accent5"/>
              </a:buClr>
              <a:buSzPts val="1400"/>
              <a:buFont typeface="Heebo Light"/>
              <a:buNone/>
            </a:pPr>
            <a:r>
              <a:rPr lang="en-GB" sz="1400">
                <a:solidFill>
                  <a:schemeClr val="accent5"/>
                </a:solidFill>
                <a:latin typeface="Heebo Light"/>
                <a:ea typeface="Heebo Light"/>
                <a:cs typeface="Heebo Light"/>
                <a:sym typeface="Heebo Light"/>
              </a:rPr>
              <a:t>Scan the QR code to register. </a:t>
            </a:r>
            <a:endParaRPr sz="1400">
              <a:solidFill>
                <a:schemeClr val="accent5"/>
              </a:solidFill>
              <a:latin typeface="Heebo Light"/>
              <a:ea typeface="Heebo Light"/>
              <a:cs typeface="Heebo Light"/>
              <a:sym typeface="Heebo Light"/>
            </a:endParaRPr>
          </a:p>
          <a:p>
            <a:pPr marL="0" lvl="0" indent="0" algn="ctr" rtl="0">
              <a:lnSpc>
                <a:spcPct val="150000"/>
              </a:lnSpc>
              <a:spcBef>
                <a:spcPts val="0"/>
              </a:spcBef>
              <a:spcAft>
                <a:spcPts val="0"/>
              </a:spcAft>
              <a:buClr>
                <a:schemeClr val="accent5"/>
              </a:buClr>
              <a:buSzPts val="1400"/>
              <a:buFont typeface="Heebo Light"/>
              <a:buNone/>
            </a:pPr>
            <a:r>
              <a:rPr lang="en-GB" sz="1400">
                <a:solidFill>
                  <a:schemeClr val="accent5"/>
                </a:solidFill>
                <a:latin typeface="Heebo Light"/>
                <a:ea typeface="Heebo Light"/>
                <a:cs typeface="Heebo Light"/>
                <a:sym typeface="Heebo Light"/>
              </a:rPr>
              <a:t>We look forward to seeing you there!</a:t>
            </a:r>
            <a:endParaRPr/>
          </a:p>
        </p:txBody>
      </p:sp>
      <p:pic>
        <p:nvPicPr>
          <p:cNvPr id="568" name="Google Shape;568;p74" descr="Zoom Logo and symbol, meaning, history, PNG"/>
          <p:cNvPicPr preferRelativeResize="0"/>
          <p:nvPr/>
        </p:nvPicPr>
        <p:blipFill rotWithShape="1">
          <a:blip r:embed="rId3">
            <a:alphaModFix/>
          </a:blip>
          <a:srcRect/>
          <a:stretch/>
        </p:blipFill>
        <p:spPr>
          <a:xfrm>
            <a:off x="1057673" y="4322424"/>
            <a:ext cx="777321" cy="437832"/>
          </a:xfrm>
          <a:prstGeom prst="rect">
            <a:avLst/>
          </a:prstGeom>
          <a:noFill/>
          <a:ln>
            <a:noFill/>
          </a:ln>
        </p:spPr>
      </p:pic>
      <p:pic>
        <p:nvPicPr>
          <p:cNvPr id="569" name="Google Shape;569;p74" descr="A black background with blue and orange text&#10;&#10;Description automatically generated"/>
          <p:cNvPicPr preferRelativeResize="0"/>
          <p:nvPr/>
        </p:nvPicPr>
        <p:blipFill rotWithShape="1">
          <a:blip r:embed="rId4">
            <a:alphaModFix/>
          </a:blip>
          <a:srcRect/>
          <a:stretch/>
        </p:blipFill>
        <p:spPr>
          <a:xfrm>
            <a:off x="3986531" y="767789"/>
            <a:ext cx="4084721" cy="1089259"/>
          </a:xfrm>
          <a:prstGeom prst="rect">
            <a:avLst/>
          </a:prstGeom>
          <a:noFill/>
          <a:ln>
            <a:noFill/>
          </a:ln>
        </p:spPr>
      </p:pic>
      <p:sp>
        <p:nvSpPr>
          <p:cNvPr id="570" name="Google Shape;570;p74"/>
          <p:cNvSpPr txBox="1"/>
          <p:nvPr/>
        </p:nvSpPr>
        <p:spPr>
          <a:xfrm>
            <a:off x="357010" y="524437"/>
            <a:ext cx="2178600" cy="2039400"/>
          </a:xfrm>
          <a:prstGeom prst="rect">
            <a:avLst/>
          </a:prstGeom>
          <a:noFill/>
          <a:ln>
            <a:noFill/>
          </a:ln>
        </p:spPr>
        <p:txBody>
          <a:bodyPr spcFirstLastPara="1" wrap="square" lIns="34275" tIns="34275" rIns="34275" bIns="34275" anchor="t" anchorCtr="0">
            <a:spAutoFit/>
          </a:bodyPr>
          <a:lstStyle/>
          <a:p>
            <a:pPr marL="0" marR="0" lvl="0" indent="0" algn="ctr" rtl="0">
              <a:lnSpc>
                <a:spcPct val="150000"/>
              </a:lnSpc>
              <a:spcBef>
                <a:spcPts val="0"/>
              </a:spcBef>
              <a:spcAft>
                <a:spcPts val="0"/>
              </a:spcAft>
              <a:buClr>
                <a:schemeClr val="lt1"/>
              </a:buClr>
              <a:buSzPts val="1800"/>
              <a:buFont typeface="Gentium Plus"/>
              <a:buNone/>
            </a:pPr>
            <a:r>
              <a:rPr lang="en-GB" sz="1800" b="0" i="0" u="none" strike="noStrike" cap="none">
                <a:solidFill>
                  <a:schemeClr val="lt1"/>
                </a:solidFill>
                <a:latin typeface="Gentium Plus"/>
                <a:ea typeface="Gentium Plus"/>
                <a:cs typeface="Gentium Plus"/>
                <a:sym typeface="Gentium Plus"/>
              </a:rPr>
              <a:t>WHEN:</a:t>
            </a:r>
            <a:r>
              <a:rPr lang="en-GB" sz="1800" b="1" i="0" u="none" strike="noStrike" cap="none">
                <a:solidFill>
                  <a:schemeClr val="lt1"/>
                </a:solidFill>
                <a:latin typeface="Gentium Plus"/>
                <a:ea typeface="Gentium Plus"/>
                <a:cs typeface="Gentium Plus"/>
                <a:sym typeface="Gentium Plus"/>
              </a:rPr>
              <a:t> </a:t>
            </a:r>
            <a:endParaRPr sz="1100"/>
          </a:p>
          <a:p>
            <a:pPr marL="0" marR="0" lvl="0" indent="0" algn="ctr" rtl="0">
              <a:lnSpc>
                <a:spcPct val="150000"/>
              </a:lnSpc>
              <a:spcBef>
                <a:spcPts val="0"/>
              </a:spcBef>
              <a:spcAft>
                <a:spcPts val="0"/>
              </a:spcAft>
              <a:buClr>
                <a:schemeClr val="lt1"/>
              </a:buClr>
              <a:buSzPts val="1400"/>
              <a:buFont typeface="Open Sans ExtraBold"/>
              <a:buNone/>
            </a:pPr>
            <a:r>
              <a:rPr lang="en-GB" sz="1400" b="1" i="0" u="none" strike="noStrike" cap="none">
                <a:solidFill>
                  <a:schemeClr val="lt1"/>
                </a:solidFill>
                <a:latin typeface="Open Sans ExtraBold"/>
                <a:ea typeface="Open Sans ExtraBold"/>
                <a:cs typeface="Open Sans ExtraBold"/>
                <a:sym typeface="Open Sans ExtraBold"/>
              </a:rPr>
              <a:t> </a:t>
            </a:r>
            <a:r>
              <a:rPr lang="en-GB" sz="1400" b="0" i="0" u="none" strike="noStrike" cap="none">
                <a:solidFill>
                  <a:schemeClr val="lt1"/>
                </a:solidFill>
                <a:latin typeface="Heebo"/>
                <a:ea typeface="Heebo"/>
                <a:cs typeface="Heebo"/>
                <a:sym typeface="Heebo"/>
              </a:rPr>
              <a:t>Tuesday 22 October</a:t>
            </a:r>
            <a:endParaRPr sz="1100"/>
          </a:p>
          <a:p>
            <a:pPr marL="0" marR="0" lvl="0" indent="0" algn="ctr" rtl="0">
              <a:lnSpc>
                <a:spcPct val="150000"/>
              </a:lnSpc>
              <a:spcBef>
                <a:spcPts val="0"/>
              </a:spcBef>
              <a:spcAft>
                <a:spcPts val="0"/>
              </a:spcAft>
              <a:buClr>
                <a:schemeClr val="lt1"/>
              </a:buClr>
              <a:buSzPts val="1400"/>
              <a:buFont typeface="Heebo"/>
              <a:buNone/>
            </a:pPr>
            <a:r>
              <a:rPr lang="en-GB" sz="1400" b="0" i="0" u="none" strike="noStrike" cap="none">
                <a:solidFill>
                  <a:schemeClr val="lt1"/>
                </a:solidFill>
                <a:latin typeface="Heebo"/>
                <a:ea typeface="Heebo"/>
                <a:cs typeface="Heebo"/>
                <a:sym typeface="Heebo"/>
              </a:rPr>
              <a:t>1</a:t>
            </a:r>
            <a:r>
              <a:rPr lang="en-GB">
                <a:solidFill>
                  <a:schemeClr val="lt1"/>
                </a:solidFill>
                <a:latin typeface="Heebo"/>
                <a:ea typeface="Heebo"/>
                <a:cs typeface="Heebo"/>
                <a:sym typeface="Heebo"/>
              </a:rPr>
              <a:t>6</a:t>
            </a:r>
            <a:r>
              <a:rPr lang="en-GB" sz="1400" b="0" i="0" u="none" strike="noStrike" cap="none">
                <a:solidFill>
                  <a:schemeClr val="lt1"/>
                </a:solidFill>
                <a:latin typeface="Heebo"/>
                <a:ea typeface="Heebo"/>
                <a:cs typeface="Heebo"/>
                <a:sym typeface="Heebo"/>
              </a:rPr>
              <a:t>:00 (UTC+2:00) </a:t>
            </a:r>
            <a:endParaRPr sz="1100"/>
          </a:p>
          <a:p>
            <a:pPr marL="0" marR="0" lvl="0" indent="0" algn="ctr" rtl="0">
              <a:lnSpc>
                <a:spcPct val="150000"/>
              </a:lnSpc>
              <a:spcBef>
                <a:spcPts val="0"/>
              </a:spcBef>
              <a:spcAft>
                <a:spcPts val="0"/>
              </a:spcAft>
              <a:buClr>
                <a:srgbClr val="000000"/>
              </a:buClr>
              <a:buSzPts val="1200"/>
              <a:buFont typeface="Calibri"/>
              <a:buNone/>
            </a:pPr>
            <a:endParaRPr sz="1200" b="0" i="0" u="none" strike="noStrike" cap="none">
              <a:solidFill>
                <a:schemeClr val="lt1"/>
              </a:solidFill>
              <a:latin typeface="Heebo"/>
              <a:ea typeface="Heebo"/>
              <a:cs typeface="Heebo"/>
              <a:sym typeface="Heebo"/>
            </a:endParaRPr>
          </a:p>
          <a:p>
            <a:pPr marL="0" marR="0" lvl="0" indent="0" algn="ctr" rtl="0">
              <a:lnSpc>
                <a:spcPct val="150000"/>
              </a:lnSpc>
              <a:spcBef>
                <a:spcPts val="0"/>
              </a:spcBef>
              <a:spcAft>
                <a:spcPts val="0"/>
              </a:spcAft>
              <a:buClr>
                <a:schemeClr val="lt1"/>
              </a:buClr>
              <a:buSzPts val="1800"/>
              <a:buFont typeface="Gentium Plus"/>
              <a:buNone/>
            </a:pPr>
            <a:r>
              <a:rPr lang="en-GB" sz="1800" b="0" i="0" u="none" strike="noStrike" cap="none">
                <a:solidFill>
                  <a:schemeClr val="lt1"/>
                </a:solidFill>
                <a:latin typeface="Gentium Plus"/>
                <a:ea typeface="Gentium Plus"/>
                <a:cs typeface="Gentium Plus"/>
                <a:sym typeface="Gentium Plus"/>
              </a:rPr>
              <a:t>REGISTER HERE:</a:t>
            </a:r>
            <a:endParaRPr sz="1800" b="0" i="0" u="none" strike="noStrike" cap="none">
              <a:solidFill>
                <a:schemeClr val="lt1"/>
              </a:solidFill>
              <a:latin typeface="Heebo"/>
              <a:ea typeface="Heebo"/>
              <a:cs typeface="Heebo"/>
              <a:sym typeface="Heebo"/>
            </a:endParaRPr>
          </a:p>
          <a:p>
            <a:pPr marL="0" marR="0" lvl="0" indent="0" algn="ctr"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Calibri"/>
              <a:ea typeface="Calibri"/>
              <a:cs typeface="Calibri"/>
              <a:sym typeface="Calibri"/>
            </a:endParaRPr>
          </a:p>
        </p:txBody>
      </p:sp>
      <p:pic>
        <p:nvPicPr>
          <p:cNvPr id="571" name="Google Shape;571;p74"/>
          <p:cNvPicPr preferRelativeResize="0"/>
          <p:nvPr/>
        </p:nvPicPr>
        <p:blipFill>
          <a:blip r:embed="rId5">
            <a:alphaModFix/>
          </a:blip>
          <a:stretch>
            <a:fillRect/>
          </a:stretch>
        </p:blipFill>
        <p:spPr>
          <a:xfrm>
            <a:off x="471917" y="2334945"/>
            <a:ext cx="1987481" cy="198748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75"/>
          <p:cNvSpPr txBox="1"/>
          <p:nvPr/>
        </p:nvSpPr>
        <p:spPr>
          <a:xfrm>
            <a:off x="247687" y="2294751"/>
            <a:ext cx="2571750" cy="276999"/>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16245E"/>
              </a:buClr>
              <a:buSzPts val="1400"/>
              <a:buFont typeface="Heebo"/>
              <a:buNone/>
            </a:pPr>
            <a:r>
              <a:rPr lang="en-GB" sz="1400" b="1" i="0" u="none" strike="noStrike" cap="none">
                <a:solidFill>
                  <a:srgbClr val="16245E"/>
                </a:solidFill>
                <a:latin typeface="Heebo"/>
                <a:ea typeface="Heebo"/>
                <a:cs typeface="Heebo"/>
                <a:sym typeface="Heebo"/>
              </a:rPr>
              <a:t>Enrol</a:t>
            </a:r>
            <a:r>
              <a:rPr lang="en-GB" sz="1400" b="0" i="0" u="none" strike="noStrike" cap="none">
                <a:solidFill>
                  <a:srgbClr val="16245E"/>
                </a:solidFill>
                <a:latin typeface="Heebo"/>
                <a:ea typeface="Heebo"/>
                <a:cs typeface="Heebo"/>
                <a:sym typeface="Heebo"/>
              </a:rPr>
              <a:t> in related courses</a:t>
            </a:r>
            <a:endParaRPr sz="1100"/>
          </a:p>
        </p:txBody>
      </p:sp>
      <p:pic>
        <p:nvPicPr>
          <p:cNvPr id="577" name="Google Shape;577;p75"/>
          <p:cNvPicPr preferRelativeResize="0"/>
          <p:nvPr/>
        </p:nvPicPr>
        <p:blipFill rotWithShape="1">
          <a:blip r:embed="rId3">
            <a:alphaModFix/>
          </a:blip>
          <a:srcRect/>
          <a:stretch/>
        </p:blipFill>
        <p:spPr>
          <a:xfrm>
            <a:off x="5508383" y="2502731"/>
            <a:ext cx="3320321" cy="1697969"/>
          </a:xfrm>
          <a:prstGeom prst="rect">
            <a:avLst/>
          </a:prstGeom>
          <a:noFill/>
          <a:ln>
            <a:noFill/>
          </a:ln>
        </p:spPr>
      </p:pic>
      <p:sp>
        <p:nvSpPr>
          <p:cNvPr id="578" name="Google Shape;578;p75"/>
          <p:cNvSpPr/>
          <p:nvPr/>
        </p:nvSpPr>
        <p:spPr>
          <a:xfrm>
            <a:off x="7781116" y="2611306"/>
            <a:ext cx="258920" cy="165112"/>
          </a:xfrm>
          <a:prstGeom prst="roundRect">
            <a:avLst>
              <a:gd name="adj" fmla="val 16667"/>
            </a:avLst>
          </a:prstGeom>
          <a:noFill/>
          <a:ln w="28575" cap="flat" cmpd="sng">
            <a:solidFill>
              <a:srgbClr val="C6188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400"/>
              <a:buFont typeface="Calibri"/>
              <a:buNone/>
            </a:pPr>
            <a:endParaRPr sz="1400" b="0" i="0" u="none" strike="noStrike" cap="none">
              <a:solidFill>
                <a:srgbClr val="FFFFFF"/>
              </a:solidFill>
              <a:latin typeface="Calibri"/>
              <a:ea typeface="Calibri"/>
              <a:cs typeface="Calibri"/>
              <a:sym typeface="Calibri"/>
            </a:endParaRPr>
          </a:p>
        </p:txBody>
      </p:sp>
      <p:cxnSp>
        <p:nvCxnSpPr>
          <p:cNvPr id="579" name="Google Shape;579;p75"/>
          <p:cNvCxnSpPr/>
          <p:nvPr/>
        </p:nvCxnSpPr>
        <p:spPr>
          <a:xfrm>
            <a:off x="4884234" y="3056837"/>
            <a:ext cx="2284309" cy="0"/>
          </a:xfrm>
          <a:prstGeom prst="straightConnector1">
            <a:avLst/>
          </a:prstGeom>
          <a:noFill/>
          <a:ln w="19050" cap="rnd" cmpd="sng">
            <a:solidFill>
              <a:srgbClr val="C61881"/>
            </a:solidFill>
            <a:prstDash val="solid"/>
            <a:round/>
            <a:headEnd type="oval" w="med" len="med"/>
            <a:tailEnd type="none" w="sm" len="sm"/>
          </a:ln>
        </p:spPr>
      </p:cxnSp>
      <p:pic>
        <p:nvPicPr>
          <p:cNvPr id="580" name="Google Shape;580;p75" descr="A screenshot of a video course&#10;&#10;Description automatically generated"/>
          <p:cNvPicPr preferRelativeResize="0"/>
          <p:nvPr/>
        </p:nvPicPr>
        <p:blipFill rotWithShape="1">
          <a:blip r:embed="rId4">
            <a:alphaModFix/>
          </a:blip>
          <a:srcRect l="4422" t="6728" r="4160" b="2112"/>
          <a:stretch/>
        </p:blipFill>
        <p:spPr>
          <a:xfrm>
            <a:off x="476653" y="2619673"/>
            <a:ext cx="4233382" cy="1761163"/>
          </a:xfrm>
          <a:prstGeom prst="rect">
            <a:avLst/>
          </a:prstGeom>
          <a:noFill/>
          <a:ln>
            <a:noFill/>
          </a:ln>
        </p:spPr>
      </p:pic>
      <p:pic>
        <p:nvPicPr>
          <p:cNvPr id="581" name="Google Shape;581;p75" descr="A screenshot of a web page&#10;&#10;Description automatically generated"/>
          <p:cNvPicPr preferRelativeResize="0">
            <a:picLocks noGrp="1"/>
          </p:cNvPicPr>
          <p:nvPr>
            <p:ph type="pic" idx="3"/>
          </p:nvPr>
        </p:nvPicPr>
        <p:blipFill rotWithShape="1">
          <a:blip r:embed="rId5">
            <a:alphaModFix/>
          </a:blip>
          <a:srcRect l="52" r="734"/>
          <a:stretch/>
        </p:blipFill>
        <p:spPr>
          <a:xfrm>
            <a:off x="5498063" y="458761"/>
            <a:ext cx="3307626" cy="1800216"/>
          </a:xfrm>
          <a:prstGeom prst="rect">
            <a:avLst/>
          </a:prstGeom>
          <a:noFill/>
          <a:ln>
            <a:noFill/>
          </a:ln>
        </p:spPr>
      </p:pic>
      <p:pic>
        <p:nvPicPr>
          <p:cNvPr id="582" name="Google Shape;582;p75" descr="A screenshot of a phone&#10;&#10;Description automatically generated"/>
          <p:cNvPicPr preferRelativeResize="0"/>
          <p:nvPr/>
        </p:nvPicPr>
        <p:blipFill rotWithShape="1">
          <a:blip r:embed="rId6">
            <a:alphaModFix/>
          </a:blip>
          <a:srcRect/>
          <a:stretch/>
        </p:blipFill>
        <p:spPr>
          <a:xfrm>
            <a:off x="476653" y="402047"/>
            <a:ext cx="1450554" cy="1844781"/>
          </a:xfrm>
          <a:prstGeom prst="rect">
            <a:avLst/>
          </a:prstGeom>
          <a:noFill/>
          <a:ln>
            <a:noFill/>
          </a:ln>
        </p:spPr>
      </p:pic>
      <p:cxnSp>
        <p:nvCxnSpPr>
          <p:cNvPr id="583" name="Google Shape;583;p75"/>
          <p:cNvCxnSpPr/>
          <p:nvPr/>
        </p:nvCxnSpPr>
        <p:spPr>
          <a:xfrm>
            <a:off x="2098343" y="942800"/>
            <a:ext cx="3712371" cy="0"/>
          </a:xfrm>
          <a:prstGeom prst="straightConnector1">
            <a:avLst/>
          </a:prstGeom>
          <a:noFill/>
          <a:ln w="19050" cap="rnd" cmpd="sng">
            <a:solidFill>
              <a:srgbClr val="C61881"/>
            </a:solidFill>
            <a:prstDash val="solid"/>
            <a:round/>
            <a:headEnd type="oval" w="med" len="med"/>
            <a:tailEnd type="none" w="sm" len="sm"/>
          </a:ln>
        </p:spPr>
      </p:cxnSp>
      <p:sp>
        <p:nvSpPr>
          <p:cNvPr id="584" name="Google Shape;584;p75"/>
          <p:cNvSpPr/>
          <p:nvPr/>
        </p:nvSpPr>
        <p:spPr>
          <a:xfrm>
            <a:off x="8040035" y="721703"/>
            <a:ext cx="335896" cy="165112"/>
          </a:xfrm>
          <a:prstGeom prst="roundRect">
            <a:avLst>
              <a:gd name="adj" fmla="val 16667"/>
            </a:avLst>
          </a:prstGeom>
          <a:noFill/>
          <a:ln w="28575" cap="flat" cmpd="sng">
            <a:solidFill>
              <a:srgbClr val="C6188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585" name="Google Shape;585;p75"/>
          <p:cNvSpPr txBox="1"/>
          <p:nvPr/>
        </p:nvSpPr>
        <p:spPr>
          <a:xfrm>
            <a:off x="247687" y="197783"/>
            <a:ext cx="2571750" cy="276999"/>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16245E"/>
              </a:buClr>
              <a:buSzPts val="1400"/>
              <a:buFont typeface="Heebo"/>
              <a:buNone/>
            </a:pPr>
            <a:r>
              <a:rPr lang="en-GB" sz="1400" b="1" i="0" u="none" strike="noStrike" cap="none">
                <a:solidFill>
                  <a:srgbClr val="16245E"/>
                </a:solidFill>
                <a:latin typeface="Heebo"/>
                <a:ea typeface="Heebo"/>
                <a:cs typeface="Heebo"/>
                <a:sym typeface="Heebo"/>
              </a:rPr>
              <a:t>Register</a:t>
            </a:r>
            <a:r>
              <a:rPr lang="en-GB" sz="1400" b="0" i="0" u="none" strike="noStrike" cap="none">
                <a:solidFill>
                  <a:srgbClr val="16245E"/>
                </a:solidFill>
                <a:latin typeface="Heebo"/>
                <a:ea typeface="Heebo"/>
                <a:cs typeface="Heebo"/>
                <a:sym typeface="Heebo"/>
              </a:rPr>
              <a:t> for upcoming events</a:t>
            </a:r>
            <a:endParaRPr sz="11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76"/>
          <p:cNvSpPr txBox="1">
            <a:spLocks noGrp="1"/>
          </p:cNvSpPr>
          <p:nvPr>
            <p:ph type="body" idx="1"/>
          </p:nvPr>
        </p:nvSpPr>
        <p:spPr>
          <a:xfrm>
            <a:off x="745431" y="377973"/>
            <a:ext cx="7820406" cy="546496"/>
          </a:xfrm>
          <a:prstGeom prst="rect">
            <a:avLst/>
          </a:prstGeom>
          <a:noFill/>
          <a:ln>
            <a:noFill/>
          </a:ln>
        </p:spPr>
        <p:txBody>
          <a:bodyPr spcFirstLastPara="1" wrap="square" lIns="68575" tIns="34275" rIns="68575" bIns="34275" anchor="t" anchorCtr="0">
            <a:noAutofit/>
          </a:bodyPr>
          <a:lstStyle/>
          <a:p>
            <a:pPr marL="0" lvl="0" indent="0" algn="ctr" rtl="0">
              <a:lnSpc>
                <a:spcPct val="100000"/>
              </a:lnSpc>
              <a:spcBef>
                <a:spcPts val="0"/>
              </a:spcBef>
              <a:spcAft>
                <a:spcPts val="0"/>
              </a:spcAft>
              <a:buClr>
                <a:srgbClr val="FAA31B"/>
              </a:buClr>
              <a:buSzPts val="2700"/>
              <a:buFont typeface="Gentium Plus"/>
              <a:buNone/>
            </a:pPr>
            <a:r>
              <a:rPr lang="en-GB"/>
              <a:t>Join our WhatsApp Community</a:t>
            </a:r>
            <a:endParaRPr/>
          </a:p>
        </p:txBody>
      </p:sp>
      <p:pic>
        <p:nvPicPr>
          <p:cNvPr id="591" name="Google Shape;591;p76"/>
          <p:cNvPicPr preferRelativeResize="0"/>
          <p:nvPr/>
        </p:nvPicPr>
        <p:blipFill rotWithShape="1">
          <a:blip r:embed="rId3">
            <a:alphaModFix/>
          </a:blip>
          <a:srcRect l="12735" t="21094" r="61981" b="2034"/>
          <a:stretch/>
        </p:blipFill>
        <p:spPr>
          <a:xfrm>
            <a:off x="2263574" y="1672632"/>
            <a:ext cx="1489471" cy="2850357"/>
          </a:xfrm>
          <a:prstGeom prst="rect">
            <a:avLst/>
          </a:prstGeom>
          <a:noFill/>
          <a:ln>
            <a:noFill/>
          </a:ln>
        </p:spPr>
      </p:pic>
      <p:sp>
        <p:nvSpPr>
          <p:cNvPr id="592" name="Google Shape;592;p76"/>
          <p:cNvSpPr txBox="1"/>
          <p:nvPr/>
        </p:nvSpPr>
        <p:spPr>
          <a:xfrm>
            <a:off x="1703763" y="1471450"/>
            <a:ext cx="2609100" cy="238500"/>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Clr>
                <a:schemeClr val="accent5"/>
              </a:buClr>
              <a:buSzPts val="1100"/>
              <a:buFont typeface="Calibri"/>
              <a:buNone/>
            </a:pPr>
            <a:r>
              <a:rPr lang="en-GB" sz="1100" b="0" i="0" u="none" strike="noStrike" cap="none">
                <a:solidFill>
                  <a:schemeClr val="accent5"/>
                </a:solidFill>
                <a:latin typeface="Calibri"/>
                <a:ea typeface="Calibri"/>
                <a:cs typeface="Calibri"/>
                <a:sym typeface="Calibri"/>
              </a:rPr>
              <a:t>Open WhatsApp and click on the camera</a:t>
            </a:r>
            <a:endParaRPr sz="1100"/>
          </a:p>
        </p:txBody>
      </p:sp>
      <p:sp>
        <p:nvSpPr>
          <p:cNvPr id="593" name="Google Shape;593;p76"/>
          <p:cNvSpPr txBox="1"/>
          <p:nvPr/>
        </p:nvSpPr>
        <p:spPr>
          <a:xfrm>
            <a:off x="5142426" y="1471450"/>
            <a:ext cx="2339100" cy="238500"/>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Clr>
                <a:schemeClr val="accent5"/>
              </a:buClr>
              <a:buSzPts val="1100"/>
              <a:buFont typeface="Calibri"/>
              <a:buNone/>
            </a:pPr>
            <a:r>
              <a:rPr lang="en-GB" sz="1100" b="0" i="0" u="none" strike="noStrike" cap="none">
                <a:solidFill>
                  <a:schemeClr val="accent5"/>
                </a:solidFill>
                <a:latin typeface="Calibri"/>
                <a:ea typeface="Calibri"/>
                <a:cs typeface="Calibri"/>
                <a:sym typeface="Calibri"/>
              </a:rPr>
              <a:t>Scan the QR code to join the group</a:t>
            </a:r>
            <a:endParaRPr sz="1100"/>
          </a:p>
        </p:txBody>
      </p:sp>
      <p:grpSp>
        <p:nvGrpSpPr>
          <p:cNvPr id="594" name="Google Shape;594;p76"/>
          <p:cNvGrpSpPr/>
          <p:nvPr/>
        </p:nvGrpSpPr>
        <p:grpSpPr>
          <a:xfrm>
            <a:off x="2809620" y="999266"/>
            <a:ext cx="397379" cy="397379"/>
            <a:chOff x="4896740" y="1657884"/>
            <a:chExt cx="529839" cy="529839"/>
          </a:xfrm>
        </p:grpSpPr>
        <p:sp>
          <p:nvSpPr>
            <p:cNvPr id="595" name="Google Shape;595;p76"/>
            <p:cNvSpPr/>
            <p:nvPr/>
          </p:nvSpPr>
          <p:spPr>
            <a:xfrm>
              <a:off x="4896740" y="1657884"/>
              <a:ext cx="529839" cy="529839"/>
            </a:xfrm>
            <a:prstGeom prst="ellipse">
              <a:avLst/>
            </a:prstGeom>
            <a:solidFill>
              <a:srgbClr val="FAA31B"/>
            </a:solidFill>
            <a:ln>
              <a:noFill/>
            </a:ln>
            <a:effectLst>
              <a:outerShdw blurRad="38100" dist="23000" dir="5400000" rotWithShape="0">
                <a:srgbClr val="000000">
                  <a:alpha val="34901"/>
                </a:srgbClr>
              </a:outerShdw>
            </a:effectLst>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596" name="Google Shape;596;p76"/>
            <p:cNvSpPr txBox="1"/>
            <p:nvPr/>
          </p:nvSpPr>
          <p:spPr>
            <a:xfrm>
              <a:off x="5046291" y="1691971"/>
              <a:ext cx="316195" cy="461663"/>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chemeClr val="lt1"/>
                </a:buClr>
                <a:buSzPts val="1800"/>
                <a:buFont typeface="Gentium Plus"/>
                <a:buNone/>
              </a:pPr>
              <a:r>
                <a:rPr lang="en-GB" sz="1800" b="0" i="0" u="none" strike="noStrike" cap="none">
                  <a:solidFill>
                    <a:schemeClr val="lt1"/>
                  </a:solidFill>
                  <a:latin typeface="Gentium Plus"/>
                  <a:ea typeface="Gentium Plus"/>
                  <a:cs typeface="Gentium Plus"/>
                  <a:sym typeface="Gentium Plus"/>
                </a:rPr>
                <a:t>1</a:t>
              </a:r>
              <a:endParaRPr sz="1100"/>
            </a:p>
          </p:txBody>
        </p:sp>
      </p:grpSp>
      <p:grpSp>
        <p:nvGrpSpPr>
          <p:cNvPr id="597" name="Google Shape;597;p76"/>
          <p:cNvGrpSpPr/>
          <p:nvPr/>
        </p:nvGrpSpPr>
        <p:grpSpPr>
          <a:xfrm>
            <a:off x="6113292" y="999266"/>
            <a:ext cx="397379" cy="397379"/>
            <a:chOff x="5713018" y="1722602"/>
            <a:chExt cx="529839" cy="529839"/>
          </a:xfrm>
        </p:grpSpPr>
        <p:sp>
          <p:nvSpPr>
            <p:cNvPr id="598" name="Google Shape;598;p76"/>
            <p:cNvSpPr/>
            <p:nvPr/>
          </p:nvSpPr>
          <p:spPr>
            <a:xfrm>
              <a:off x="5713018" y="1722602"/>
              <a:ext cx="529839" cy="529839"/>
            </a:xfrm>
            <a:prstGeom prst="ellipse">
              <a:avLst/>
            </a:prstGeom>
            <a:solidFill>
              <a:srgbClr val="FAA31B"/>
            </a:solidFill>
            <a:ln>
              <a:noFill/>
            </a:ln>
            <a:effectLst>
              <a:outerShdw blurRad="38100" dist="23000" dir="5400000" rotWithShape="0">
                <a:srgbClr val="000000">
                  <a:alpha val="34901"/>
                </a:srgbClr>
              </a:outerShdw>
            </a:effectLst>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599" name="Google Shape;599;p76"/>
            <p:cNvSpPr txBox="1"/>
            <p:nvPr/>
          </p:nvSpPr>
          <p:spPr>
            <a:xfrm>
              <a:off x="5862569" y="1756689"/>
              <a:ext cx="380288" cy="461663"/>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chemeClr val="lt1"/>
                </a:buClr>
                <a:buSzPts val="1800"/>
                <a:buFont typeface="Gentium Plus"/>
                <a:buNone/>
              </a:pPr>
              <a:r>
                <a:rPr lang="en-GB" sz="1800" b="0" i="0" u="none" strike="noStrike" cap="none">
                  <a:solidFill>
                    <a:schemeClr val="lt1"/>
                  </a:solidFill>
                  <a:latin typeface="Gentium Plus"/>
                  <a:ea typeface="Gentium Plus"/>
                  <a:cs typeface="Gentium Plus"/>
                  <a:sym typeface="Gentium Plus"/>
                </a:rPr>
                <a:t>2</a:t>
              </a:r>
              <a:endParaRPr sz="1100"/>
            </a:p>
          </p:txBody>
        </p:sp>
      </p:grpSp>
      <p:pic>
        <p:nvPicPr>
          <p:cNvPr id="3" name="Picture 2" descr="A screenshot of a qr code&#10;&#10;Description automatically generated">
            <a:extLst>
              <a:ext uri="{FF2B5EF4-FFF2-40B4-BE49-F238E27FC236}">
                <a16:creationId xmlns:a16="http://schemas.microsoft.com/office/drawing/2014/main" id="{8776A646-6E61-F91F-4712-CF54EE49B64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3" b="89929" l="7949" r="90256">
                        <a14:foregroundMark x1="8496" y1="51246" x2="8803" y2="63863"/>
                        <a14:foregroundMark x1="7962" y1="29305" x2="8294" y2="42934"/>
                        <a14:foregroundMark x1="7949" y1="28752" x2="7962" y2="29305"/>
                        <a14:foregroundMark x1="89402" y1="28318" x2="90256" y2="63863"/>
                        <a14:backgroundMark x1="5726" y1="29344" x2="7521" y2="51264"/>
                        <a14:backgroundMark x1="6581" y1="28949" x2="7094" y2="37638"/>
                        <a14:backgroundMark x1="6838" y1="28791" x2="6581" y2="35348"/>
                        <a14:backgroundMark x1="6838" y1="28989" x2="7265" y2="35229"/>
                        <a14:backgroundMark x1="6838" y1="28989" x2="6838" y2="31398"/>
                        <a14:backgroundMark x1="7265" y1="29305" x2="7265" y2="29305"/>
                      </a14:backgroundRemoval>
                    </a14:imgEffect>
                  </a14:imgLayer>
                </a14:imgProps>
              </a:ext>
            </a:extLst>
          </a:blip>
          <a:srcRect l="8889" t="21885" b="30147"/>
          <a:stretch/>
        </p:blipFill>
        <p:spPr>
          <a:xfrm>
            <a:off x="5390957" y="1864203"/>
            <a:ext cx="2165474" cy="2467213"/>
          </a:xfrm>
          <a:prstGeom prst="rect">
            <a:avLst/>
          </a:prstGeom>
          <a:effectLst>
            <a:outerShdw blurRad="146728" dist="5195" dir="8100000" sx="102000" sy="102000" algn="tr" rotWithShape="0">
              <a:prstClr val="black">
                <a:alpha val="40000"/>
              </a:prst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77"/>
          <p:cNvSpPr>
            <a:spLocks noGrp="1"/>
          </p:cNvSpPr>
          <p:nvPr>
            <p:ph type="pic" idx="3"/>
          </p:nvPr>
        </p:nvSpPr>
        <p:spPr>
          <a:xfrm>
            <a:off x="14489375" y="238124"/>
            <a:ext cx="3671063" cy="5208387"/>
          </a:xfrm>
          <a:prstGeom prst="rect">
            <a:avLst/>
          </a:prstGeom>
          <a:noFill/>
          <a:ln>
            <a:noFill/>
          </a:ln>
        </p:spPr>
        <p:txBody>
          <a:bodyPr/>
          <a:lstStyle/>
          <a:p>
            <a:endParaRPr lang="en-US"/>
          </a:p>
        </p:txBody>
      </p:sp>
      <p:sp>
        <p:nvSpPr>
          <p:cNvPr id="605" name="Google Shape;605;p77"/>
          <p:cNvSpPr txBox="1">
            <a:spLocks noGrp="1"/>
          </p:cNvSpPr>
          <p:nvPr>
            <p:ph type="title"/>
          </p:nvPr>
        </p:nvSpPr>
        <p:spPr>
          <a:xfrm>
            <a:off x="9627052" y="1007813"/>
            <a:ext cx="4622348" cy="666206"/>
          </a:xfrm>
          <a:prstGeom prst="rect">
            <a:avLst/>
          </a:prstGeom>
          <a:noFill/>
          <a:ln>
            <a:noFill/>
          </a:ln>
        </p:spPr>
        <p:txBody>
          <a:bodyPr spcFirstLastPara="1" wrap="square" lIns="68575" tIns="34275" rIns="68575" bIns="34275" anchor="t" anchorCtr="0">
            <a:noAutofit/>
          </a:bodyPr>
          <a:lstStyle/>
          <a:p>
            <a:pPr marL="0" lvl="0" indent="0" algn="ctr" rtl="0">
              <a:lnSpc>
                <a:spcPct val="100000"/>
              </a:lnSpc>
              <a:spcBef>
                <a:spcPts val="0"/>
              </a:spcBef>
              <a:spcAft>
                <a:spcPts val="0"/>
              </a:spcAft>
              <a:buClr>
                <a:srgbClr val="000000"/>
              </a:buClr>
              <a:buSzPts val="3300"/>
              <a:buFont typeface="Calibri"/>
              <a:buNone/>
            </a:pPr>
            <a:endParaRPr/>
          </a:p>
        </p:txBody>
      </p:sp>
      <p:sp>
        <p:nvSpPr>
          <p:cNvPr id="606" name="Google Shape;606;p77"/>
          <p:cNvSpPr txBox="1">
            <a:spLocks noGrp="1"/>
          </p:cNvSpPr>
          <p:nvPr>
            <p:ph type="body" idx="1"/>
          </p:nvPr>
        </p:nvSpPr>
        <p:spPr>
          <a:xfrm>
            <a:off x="9627052" y="1765052"/>
            <a:ext cx="4622348" cy="2626745"/>
          </a:xfrm>
          <a:prstGeom prst="rect">
            <a:avLst/>
          </a:prstGeom>
          <a:noFill/>
          <a:ln>
            <a:noFill/>
          </a:ln>
        </p:spPr>
        <p:txBody>
          <a:bodyPr spcFirstLastPara="1" wrap="square" lIns="68575" tIns="34275" rIns="68575" bIns="34275" anchor="t" anchorCtr="0">
            <a:noAutofit/>
          </a:bodyPr>
          <a:lstStyle/>
          <a:p>
            <a:pPr marL="254000" lvl="0" indent="-101600" algn="l" rtl="0">
              <a:lnSpc>
                <a:spcPct val="100000"/>
              </a:lnSpc>
              <a:spcBef>
                <a:spcPts val="0"/>
              </a:spcBef>
              <a:spcAft>
                <a:spcPts val="0"/>
              </a:spcAft>
              <a:buClr>
                <a:srgbClr val="000000"/>
              </a:buClr>
              <a:buSzPts val="2400"/>
              <a:buNone/>
            </a:pPr>
            <a:endParaRPr/>
          </a:p>
        </p:txBody>
      </p:sp>
      <p:sp>
        <p:nvSpPr>
          <p:cNvPr id="607" name="Google Shape;607;p77"/>
          <p:cNvSpPr txBox="1">
            <a:spLocks noGrp="1"/>
          </p:cNvSpPr>
          <p:nvPr>
            <p:ph type="body" idx="4"/>
          </p:nvPr>
        </p:nvSpPr>
        <p:spPr>
          <a:xfrm>
            <a:off x="9619442" y="672150"/>
            <a:ext cx="4241282" cy="200587"/>
          </a:xfrm>
          <a:prstGeom prst="rect">
            <a:avLst/>
          </a:prstGeom>
          <a:noFill/>
          <a:ln>
            <a:noFill/>
          </a:ln>
        </p:spPr>
        <p:txBody>
          <a:bodyPr spcFirstLastPara="1" wrap="square" lIns="68575" tIns="34275" rIns="68575" bIns="34275" anchor="t" anchorCtr="0">
            <a:noAutofit/>
          </a:bodyPr>
          <a:lstStyle/>
          <a:p>
            <a:pPr marL="254000" lvl="0" indent="-101600" algn="l" rtl="0">
              <a:lnSpc>
                <a:spcPct val="100000"/>
              </a:lnSpc>
              <a:spcBef>
                <a:spcPts val="0"/>
              </a:spcBef>
              <a:spcAft>
                <a:spcPts val="0"/>
              </a:spcAft>
              <a:buClr>
                <a:srgbClr val="000000"/>
              </a:buClr>
              <a:buSzPts val="2400"/>
              <a:buNone/>
            </a:pPr>
            <a:endParaRPr/>
          </a:p>
        </p:txBody>
      </p:sp>
      <p:sp>
        <p:nvSpPr>
          <p:cNvPr id="608" name="Google Shape;608;p77"/>
          <p:cNvSpPr txBox="1"/>
          <p:nvPr/>
        </p:nvSpPr>
        <p:spPr>
          <a:xfrm>
            <a:off x="2991419" y="2316226"/>
            <a:ext cx="1753969" cy="446276"/>
          </a:xfrm>
          <a:prstGeom prst="rect">
            <a:avLst/>
          </a:prstGeom>
          <a:noFill/>
          <a:ln>
            <a:noFill/>
          </a:ln>
        </p:spPr>
        <p:txBody>
          <a:bodyPr spcFirstLastPara="1" wrap="square" lIns="38100" tIns="38100" rIns="38100" bIns="38100" anchor="ctr" anchorCtr="0">
            <a:spAutoFit/>
          </a:bodyPr>
          <a:lstStyle/>
          <a:p>
            <a:pPr marL="0" marR="0" lvl="0" indent="0" algn="ctr" rtl="0">
              <a:lnSpc>
                <a:spcPct val="100000"/>
              </a:lnSpc>
              <a:spcBef>
                <a:spcPts val="0"/>
              </a:spcBef>
              <a:spcAft>
                <a:spcPts val="0"/>
              </a:spcAft>
              <a:buClr>
                <a:srgbClr val="FAA31B"/>
              </a:buClr>
              <a:buSzPts val="1200"/>
              <a:buFont typeface="Heebo SemiBold"/>
              <a:buNone/>
            </a:pPr>
            <a:r>
              <a:rPr lang="en-GB" sz="1200" u="none" strike="noStrike" cap="none">
                <a:solidFill>
                  <a:srgbClr val="FAA31B"/>
                </a:solidFill>
                <a:latin typeface="Heebo" pitchFamily="2" charset="-79"/>
                <a:ea typeface="Gentium Plus" panose="02000503060000020004" pitchFamily="2" charset="0"/>
                <a:cs typeface="Heebo" pitchFamily="2" charset="-79"/>
                <a:sym typeface="Heebo SemiBold"/>
              </a:rPr>
              <a:t>COURSES &amp; RESOURCES</a:t>
            </a:r>
            <a:endParaRPr lang="en-GB" sz="1200">
              <a:latin typeface="Heebo" pitchFamily="2" charset="-79"/>
              <a:ea typeface="Gentium Plus" panose="02000503060000020004" pitchFamily="2" charset="0"/>
              <a:cs typeface="Heebo" pitchFamily="2" charset="-79"/>
            </a:endParaRPr>
          </a:p>
        </p:txBody>
      </p:sp>
      <p:sp>
        <p:nvSpPr>
          <p:cNvPr id="609" name="Google Shape;609;p77"/>
          <p:cNvSpPr txBox="1"/>
          <p:nvPr/>
        </p:nvSpPr>
        <p:spPr>
          <a:xfrm>
            <a:off x="4398784" y="2316226"/>
            <a:ext cx="1753969" cy="446276"/>
          </a:xfrm>
          <a:prstGeom prst="rect">
            <a:avLst/>
          </a:prstGeom>
          <a:noFill/>
          <a:ln>
            <a:noFill/>
          </a:ln>
        </p:spPr>
        <p:txBody>
          <a:bodyPr spcFirstLastPara="1" wrap="square" lIns="38100" tIns="38100" rIns="38100" bIns="38100" anchor="ctr" anchorCtr="0">
            <a:spAutoFit/>
          </a:bodyPr>
          <a:lstStyle/>
          <a:p>
            <a:pPr marL="0" marR="0" lvl="0" indent="0" algn="ctr" rtl="0">
              <a:lnSpc>
                <a:spcPct val="100000"/>
              </a:lnSpc>
              <a:spcBef>
                <a:spcPts val="0"/>
              </a:spcBef>
              <a:spcAft>
                <a:spcPts val="0"/>
              </a:spcAft>
              <a:buClr>
                <a:srgbClr val="C61881"/>
              </a:buClr>
              <a:buSzPts val="1200"/>
              <a:buFont typeface="Heebo SemiBold"/>
              <a:buNone/>
            </a:pPr>
            <a:r>
              <a:rPr lang="en-GB" sz="1200" u="none" strike="noStrike" cap="none">
                <a:solidFill>
                  <a:srgbClr val="C61881"/>
                </a:solidFill>
                <a:latin typeface="Heebo" pitchFamily="2" charset="-79"/>
                <a:ea typeface="Gentium Plus" panose="02000503060000020004" pitchFamily="2" charset="0"/>
                <a:cs typeface="Heebo" pitchFamily="2" charset="-79"/>
                <a:sym typeface="Heebo SemiBold"/>
              </a:rPr>
              <a:t>LIVE</a:t>
            </a:r>
            <a:endParaRPr lang="en-GB" sz="1200">
              <a:latin typeface="Heebo" pitchFamily="2" charset="-79"/>
              <a:ea typeface="Gentium Plus" panose="02000503060000020004" pitchFamily="2" charset="0"/>
              <a:cs typeface="Heebo" pitchFamily="2" charset="-79"/>
            </a:endParaRPr>
          </a:p>
          <a:p>
            <a:pPr marL="0" marR="0" lvl="0" indent="0" algn="ctr" rtl="0">
              <a:lnSpc>
                <a:spcPct val="100000"/>
              </a:lnSpc>
              <a:spcBef>
                <a:spcPts val="0"/>
              </a:spcBef>
              <a:spcAft>
                <a:spcPts val="0"/>
              </a:spcAft>
              <a:buClr>
                <a:srgbClr val="C61881"/>
              </a:buClr>
              <a:buSzPts val="1200"/>
              <a:buFont typeface="Heebo SemiBold"/>
              <a:buNone/>
            </a:pPr>
            <a:r>
              <a:rPr lang="en-GB" sz="1200" u="none" strike="noStrike" cap="none">
                <a:solidFill>
                  <a:srgbClr val="C61881"/>
                </a:solidFill>
                <a:latin typeface="Heebo" pitchFamily="2" charset="-79"/>
                <a:ea typeface="Gentium Plus" panose="02000503060000020004" pitchFamily="2" charset="0"/>
                <a:cs typeface="Heebo" pitchFamily="2" charset="-79"/>
                <a:sym typeface="Heebo SemiBold"/>
              </a:rPr>
              <a:t>LEARNING</a:t>
            </a:r>
            <a:endParaRPr lang="en-GB" sz="1200">
              <a:latin typeface="Heebo" pitchFamily="2" charset="-79"/>
              <a:ea typeface="Gentium Plus" panose="02000503060000020004" pitchFamily="2" charset="0"/>
              <a:cs typeface="Heebo" pitchFamily="2" charset="-79"/>
            </a:endParaRPr>
          </a:p>
        </p:txBody>
      </p:sp>
      <p:grpSp>
        <p:nvGrpSpPr>
          <p:cNvPr id="610" name="Google Shape;610;p77"/>
          <p:cNvGrpSpPr/>
          <p:nvPr/>
        </p:nvGrpSpPr>
        <p:grpSpPr>
          <a:xfrm>
            <a:off x="2029388" y="1188751"/>
            <a:ext cx="5085225" cy="881197"/>
            <a:chOff x="2723543" y="1407886"/>
            <a:chExt cx="6780300" cy="1174929"/>
          </a:xfrm>
        </p:grpSpPr>
        <p:grpSp>
          <p:nvGrpSpPr>
            <p:cNvPr id="611" name="Google Shape;611;p77"/>
            <p:cNvGrpSpPr/>
            <p:nvPr/>
          </p:nvGrpSpPr>
          <p:grpSpPr>
            <a:xfrm>
              <a:off x="6449671" y="1407886"/>
              <a:ext cx="1175732" cy="1174929"/>
              <a:chOff x="7892337" y="3041770"/>
              <a:chExt cx="857716" cy="857130"/>
            </a:xfrm>
          </p:grpSpPr>
          <p:sp>
            <p:nvSpPr>
              <p:cNvPr id="612" name="Google Shape;612;p77"/>
              <p:cNvSpPr/>
              <p:nvPr/>
            </p:nvSpPr>
            <p:spPr>
              <a:xfrm>
                <a:off x="7892337" y="3041770"/>
                <a:ext cx="857716" cy="857130"/>
              </a:xfrm>
              <a:prstGeom prst="ellipse">
                <a:avLst/>
              </a:prstGeom>
              <a:solidFill>
                <a:srgbClr val="C61881"/>
              </a:solidFill>
              <a:ln w="76200" cap="flat" cmpd="sng">
                <a:solidFill>
                  <a:schemeClr val="lt1"/>
                </a:solidFill>
                <a:prstDash val="solid"/>
                <a:miter lim="400000"/>
                <a:headEnd type="none" w="sm" len="sm"/>
                <a:tailEnd type="none" w="sm" len="sm"/>
              </a:ln>
              <a:effectLst>
                <a:outerShdw blurRad="286175" dist="50800" dir="5400000" sx="73000" sy="73000" algn="ctr" rotWithShape="0">
                  <a:schemeClr val="dk1">
                    <a:alpha val="98823"/>
                  </a:schemeClr>
                </a:outerShdw>
              </a:effectLst>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FFFFFF"/>
                  </a:buClr>
                  <a:buSzPts val="1400"/>
                  <a:buFont typeface="Helvetica Neue"/>
                  <a:buNone/>
                </a:pPr>
                <a:endParaRPr sz="1400" b="0" i="0" u="none" strike="noStrike" cap="none">
                  <a:solidFill>
                    <a:srgbClr val="000000"/>
                  </a:solidFill>
                  <a:latin typeface="Calibri"/>
                  <a:ea typeface="Calibri"/>
                  <a:cs typeface="Calibri"/>
                  <a:sym typeface="Calibri"/>
                </a:endParaRPr>
              </a:p>
            </p:txBody>
          </p:sp>
          <p:pic>
            <p:nvPicPr>
              <p:cNvPr id="613" name="Google Shape;613;p77" descr="Users outline"/>
              <p:cNvPicPr preferRelativeResize="0"/>
              <p:nvPr/>
            </p:nvPicPr>
            <p:blipFill rotWithShape="1">
              <a:blip r:embed="rId3">
                <a:alphaModFix/>
              </a:blip>
              <a:srcRect/>
              <a:stretch/>
            </p:blipFill>
            <p:spPr>
              <a:xfrm>
                <a:off x="7985647" y="3133005"/>
                <a:ext cx="644740" cy="644740"/>
              </a:xfrm>
              <a:prstGeom prst="rect">
                <a:avLst/>
              </a:prstGeom>
              <a:noFill/>
              <a:ln>
                <a:noFill/>
              </a:ln>
            </p:spPr>
          </p:pic>
        </p:grpSp>
        <p:grpSp>
          <p:nvGrpSpPr>
            <p:cNvPr id="614" name="Google Shape;614;p77"/>
            <p:cNvGrpSpPr/>
            <p:nvPr/>
          </p:nvGrpSpPr>
          <p:grpSpPr>
            <a:xfrm>
              <a:off x="4587839" y="1407886"/>
              <a:ext cx="1175732" cy="1174929"/>
              <a:chOff x="6030505" y="3028470"/>
              <a:chExt cx="857716" cy="857130"/>
            </a:xfrm>
          </p:grpSpPr>
          <p:sp>
            <p:nvSpPr>
              <p:cNvPr id="615" name="Google Shape;615;p77"/>
              <p:cNvSpPr/>
              <p:nvPr/>
            </p:nvSpPr>
            <p:spPr>
              <a:xfrm>
                <a:off x="6030505" y="3028470"/>
                <a:ext cx="857716" cy="857130"/>
              </a:xfrm>
              <a:prstGeom prst="ellipse">
                <a:avLst/>
              </a:prstGeom>
              <a:solidFill>
                <a:srgbClr val="FAA31B"/>
              </a:solidFill>
              <a:ln w="76200" cap="flat" cmpd="sng">
                <a:solidFill>
                  <a:schemeClr val="lt1"/>
                </a:solidFill>
                <a:prstDash val="solid"/>
                <a:miter lim="400000"/>
                <a:headEnd type="none" w="sm" len="sm"/>
                <a:tailEnd type="none" w="sm" len="sm"/>
              </a:ln>
              <a:effectLst>
                <a:outerShdw blurRad="286175" dist="50800" dir="5400000" sx="73000" sy="73000" algn="ctr" rotWithShape="0">
                  <a:schemeClr val="dk1">
                    <a:alpha val="98823"/>
                  </a:schemeClr>
                </a:outerShdw>
              </a:effectLst>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FFFFFF"/>
                  </a:buClr>
                  <a:buSzPts val="1400"/>
                  <a:buFont typeface="Helvetica Neue"/>
                  <a:buNone/>
                </a:pPr>
                <a:endParaRPr sz="1400" b="0" i="0" u="none" strike="noStrike" cap="none">
                  <a:solidFill>
                    <a:srgbClr val="000000"/>
                  </a:solidFill>
                  <a:latin typeface="Calibri"/>
                  <a:ea typeface="Calibri"/>
                  <a:cs typeface="Calibri"/>
                  <a:sym typeface="Calibri"/>
                </a:endParaRPr>
              </a:p>
            </p:txBody>
          </p:sp>
          <p:pic>
            <p:nvPicPr>
              <p:cNvPr id="616" name="Google Shape;616;p77" descr="Open book outline"/>
              <p:cNvPicPr preferRelativeResize="0"/>
              <p:nvPr/>
            </p:nvPicPr>
            <p:blipFill rotWithShape="1">
              <a:blip r:embed="rId4">
                <a:alphaModFix/>
              </a:blip>
              <a:srcRect/>
              <a:stretch/>
            </p:blipFill>
            <p:spPr>
              <a:xfrm>
                <a:off x="6150379" y="3148984"/>
                <a:ext cx="602253" cy="602253"/>
              </a:xfrm>
              <a:prstGeom prst="rect">
                <a:avLst/>
              </a:prstGeom>
              <a:noFill/>
              <a:ln>
                <a:noFill/>
              </a:ln>
            </p:spPr>
          </p:pic>
        </p:grpSp>
        <p:grpSp>
          <p:nvGrpSpPr>
            <p:cNvPr id="617" name="Google Shape;617;p77"/>
            <p:cNvGrpSpPr/>
            <p:nvPr/>
          </p:nvGrpSpPr>
          <p:grpSpPr>
            <a:xfrm>
              <a:off x="2723543" y="1407886"/>
              <a:ext cx="1175732" cy="1174929"/>
              <a:chOff x="4166209" y="3055618"/>
              <a:chExt cx="857716" cy="857130"/>
            </a:xfrm>
          </p:grpSpPr>
          <p:sp>
            <p:nvSpPr>
              <p:cNvPr id="618" name="Google Shape;618;p77"/>
              <p:cNvSpPr/>
              <p:nvPr/>
            </p:nvSpPr>
            <p:spPr>
              <a:xfrm>
                <a:off x="4166209" y="3055618"/>
                <a:ext cx="857716" cy="857130"/>
              </a:xfrm>
              <a:prstGeom prst="ellipse">
                <a:avLst/>
              </a:prstGeom>
              <a:solidFill>
                <a:srgbClr val="25408F"/>
              </a:solidFill>
              <a:ln w="76200" cap="flat" cmpd="sng">
                <a:solidFill>
                  <a:schemeClr val="lt1"/>
                </a:solidFill>
                <a:prstDash val="solid"/>
                <a:miter lim="400000"/>
                <a:headEnd type="none" w="sm" len="sm"/>
                <a:tailEnd type="none" w="sm" len="sm"/>
              </a:ln>
              <a:effectLst>
                <a:outerShdw blurRad="286175" dist="50800" dir="5400000" sx="73000" sy="73000" algn="ctr" rotWithShape="0">
                  <a:schemeClr val="dk1">
                    <a:alpha val="98823"/>
                  </a:schemeClr>
                </a:outerShdw>
              </a:effectLst>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FFFFFF"/>
                  </a:buClr>
                  <a:buSzPts val="1400"/>
                  <a:buFont typeface="Helvetica Neue"/>
                  <a:buNone/>
                </a:pPr>
                <a:endParaRPr sz="1400" b="0" i="0" u="none" strike="noStrike" cap="none">
                  <a:solidFill>
                    <a:srgbClr val="000000"/>
                  </a:solidFill>
                  <a:latin typeface="Calibri"/>
                  <a:ea typeface="Calibri"/>
                  <a:cs typeface="Calibri"/>
                  <a:sym typeface="Calibri"/>
                </a:endParaRPr>
              </a:p>
            </p:txBody>
          </p:sp>
          <p:pic>
            <p:nvPicPr>
              <p:cNvPr id="619" name="Google Shape;619;p77" descr="Magnifying glass outline"/>
              <p:cNvPicPr preferRelativeResize="0"/>
              <p:nvPr/>
            </p:nvPicPr>
            <p:blipFill rotWithShape="1">
              <a:blip r:embed="rId5">
                <a:alphaModFix/>
              </a:blip>
              <a:srcRect/>
              <a:stretch/>
            </p:blipFill>
            <p:spPr>
              <a:xfrm>
                <a:off x="4319077" y="3193162"/>
                <a:ext cx="551981" cy="551981"/>
              </a:xfrm>
              <a:prstGeom prst="rect">
                <a:avLst/>
              </a:prstGeom>
              <a:noFill/>
              <a:ln>
                <a:noFill/>
              </a:ln>
            </p:spPr>
          </p:pic>
        </p:grpSp>
        <p:grpSp>
          <p:nvGrpSpPr>
            <p:cNvPr id="620" name="Google Shape;620;p77"/>
            <p:cNvGrpSpPr/>
            <p:nvPr/>
          </p:nvGrpSpPr>
          <p:grpSpPr>
            <a:xfrm>
              <a:off x="8328111" y="1407886"/>
              <a:ext cx="1175732" cy="1174929"/>
              <a:chOff x="9770777" y="3014622"/>
              <a:chExt cx="857716" cy="857130"/>
            </a:xfrm>
          </p:grpSpPr>
          <p:sp>
            <p:nvSpPr>
              <p:cNvPr id="621" name="Google Shape;621;p77"/>
              <p:cNvSpPr/>
              <p:nvPr/>
            </p:nvSpPr>
            <p:spPr>
              <a:xfrm>
                <a:off x="9770777" y="3014622"/>
                <a:ext cx="857716" cy="857130"/>
              </a:xfrm>
              <a:prstGeom prst="ellipse">
                <a:avLst/>
              </a:prstGeom>
              <a:solidFill>
                <a:srgbClr val="EC1B23"/>
              </a:solidFill>
              <a:ln w="76200" cap="flat" cmpd="sng">
                <a:solidFill>
                  <a:schemeClr val="lt1"/>
                </a:solidFill>
                <a:prstDash val="solid"/>
                <a:miter lim="400000"/>
                <a:headEnd type="none" w="sm" len="sm"/>
                <a:tailEnd type="none" w="sm" len="sm"/>
              </a:ln>
              <a:effectLst>
                <a:outerShdw blurRad="286175" dist="50800" dir="5400000" sx="73000" sy="73000" algn="ctr" rotWithShape="0">
                  <a:schemeClr val="dk1">
                    <a:alpha val="98823"/>
                  </a:schemeClr>
                </a:outerShdw>
              </a:effectLst>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FFFFFF"/>
                  </a:buClr>
                  <a:buSzPts val="1400"/>
                  <a:buFont typeface="Helvetica Neue"/>
                  <a:buNone/>
                </a:pPr>
                <a:endParaRPr sz="1400" b="0" i="0" u="none" strike="noStrike" cap="none">
                  <a:solidFill>
                    <a:srgbClr val="000000"/>
                  </a:solidFill>
                  <a:latin typeface="Calibri"/>
                  <a:ea typeface="Calibri"/>
                  <a:cs typeface="Calibri"/>
                  <a:sym typeface="Calibri"/>
                </a:endParaRPr>
              </a:p>
            </p:txBody>
          </p:sp>
          <p:pic>
            <p:nvPicPr>
              <p:cNvPr id="622" name="Google Shape;622;p77" descr="Chat outline"/>
              <p:cNvPicPr preferRelativeResize="0"/>
              <p:nvPr/>
            </p:nvPicPr>
            <p:blipFill rotWithShape="1">
              <a:blip r:embed="rId6">
                <a:alphaModFix/>
              </a:blip>
              <a:srcRect/>
              <a:stretch/>
            </p:blipFill>
            <p:spPr>
              <a:xfrm>
                <a:off x="9864087" y="3105857"/>
                <a:ext cx="644740" cy="644740"/>
              </a:xfrm>
              <a:prstGeom prst="rect">
                <a:avLst/>
              </a:prstGeom>
              <a:noFill/>
              <a:ln>
                <a:noFill/>
              </a:ln>
            </p:spPr>
          </p:pic>
        </p:grpSp>
      </p:grpSp>
      <p:sp>
        <p:nvSpPr>
          <p:cNvPr id="623" name="Google Shape;623;p77"/>
          <p:cNvSpPr txBox="1"/>
          <p:nvPr/>
        </p:nvSpPr>
        <p:spPr>
          <a:xfrm>
            <a:off x="5837608" y="2316226"/>
            <a:ext cx="1753969" cy="446276"/>
          </a:xfrm>
          <a:prstGeom prst="rect">
            <a:avLst/>
          </a:prstGeom>
          <a:noFill/>
          <a:ln>
            <a:noFill/>
          </a:ln>
        </p:spPr>
        <p:txBody>
          <a:bodyPr spcFirstLastPara="1" wrap="square" lIns="38100" tIns="38100" rIns="38100" bIns="38100" anchor="ctr" anchorCtr="0">
            <a:spAutoFit/>
          </a:bodyPr>
          <a:lstStyle/>
          <a:p>
            <a:pPr marL="0" marR="0" lvl="0" indent="0" algn="ctr" rtl="0">
              <a:lnSpc>
                <a:spcPct val="100000"/>
              </a:lnSpc>
              <a:spcBef>
                <a:spcPts val="0"/>
              </a:spcBef>
              <a:spcAft>
                <a:spcPts val="0"/>
              </a:spcAft>
              <a:buClr>
                <a:schemeClr val="accent3"/>
              </a:buClr>
              <a:buSzPts val="1200"/>
              <a:buFont typeface="Heebo SemiBold"/>
              <a:buNone/>
            </a:pPr>
            <a:r>
              <a:rPr lang="en-GB" sz="1200" u="none" strike="noStrike" cap="none">
                <a:solidFill>
                  <a:schemeClr val="accent3"/>
                </a:solidFill>
                <a:latin typeface="Heebo" pitchFamily="2" charset="-79"/>
                <a:ea typeface="Gentium Plus" panose="02000503060000020004" pitchFamily="2" charset="0"/>
                <a:cs typeface="Heebo" pitchFamily="2" charset="-79"/>
                <a:sym typeface="Heebo SemiBold"/>
              </a:rPr>
              <a:t>WHATSAPP</a:t>
            </a:r>
            <a:endParaRPr lang="en-GB" sz="1200">
              <a:latin typeface="Heebo" pitchFamily="2" charset="-79"/>
              <a:ea typeface="Gentium Plus" panose="02000503060000020004" pitchFamily="2" charset="0"/>
              <a:cs typeface="Heebo" pitchFamily="2" charset="-79"/>
            </a:endParaRPr>
          </a:p>
          <a:p>
            <a:pPr marL="0" marR="0" lvl="0" indent="0" algn="ctr" rtl="0">
              <a:lnSpc>
                <a:spcPct val="100000"/>
              </a:lnSpc>
              <a:spcBef>
                <a:spcPts val="0"/>
              </a:spcBef>
              <a:spcAft>
                <a:spcPts val="0"/>
              </a:spcAft>
              <a:buClr>
                <a:schemeClr val="accent3"/>
              </a:buClr>
              <a:buSzPts val="1200"/>
              <a:buFont typeface="Heebo SemiBold"/>
              <a:buNone/>
            </a:pPr>
            <a:r>
              <a:rPr lang="en-GB" sz="1200" u="none" strike="noStrike" cap="none">
                <a:solidFill>
                  <a:schemeClr val="accent3"/>
                </a:solidFill>
                <a:latin typeface="Heebo" pitchFamily="2" charset="-79"/>
                <a:ea typeface="Gentium Plus" panose="02000503060000020004" pitchFamily="2" charset="0"/>
                <a:cs typeface="Heebo" pitchFamily="2" charset="-79"/>
                <a:sym typeface="Heebo SemiBold"/>
              </a:rPr>
              <a:t>COMMUNITY</a:t>
            </a:r>
            <a:endParaRPr lang="en-GB" sz="1200">
              <a:latin typeface="Heebo" pitchFamily="2" charset="-79"/>
              <a:ea typeface="Gentium Plus" panose="02000503060000020004" pitchFamily="2" charset="0"/>
              <a:cs typeface="Heebo" pitchFamily="2" charset="-79"/>
            </a:endParaRPr>
          </a:p>
        </p:txBody>
      </p:sp>
      <p:sp>
        <p:nvSpPr>
          <p:cNvPr id="624" name="Google Shape;624;p77"/>
          <p:cNvSpPr txBox="1"/>
          <p:nvPr/>
        </p:nvSpPr>
        <p:spPr>
          <a:xfrm>
            <a:off x="1578161" y="2316226"/>
            <a:ext cx="1753969" cy="261610"/>
          </a:xfrm>
          <a:prstGeom prst="rect">
            <a:avLst/>
          </a:prstGeom>
          <a:noFill/>
          <a:ln>
            <a:noFill/>
          </a:ln>
        </p:spPr>
        <p:txBody>
          <a:bodyPr spcFirstLastPara="1" wrap="square" lIns="38100" tIns="38100" rIns="38100" bIns="38100" anchor="ctr" anchorCtr="0">
            <a:spAutoFit/>
          </a:bodyPr>
          <a:lstStyle/>
          <a:p>
            <a:pPr marL="0" marR="0" lvl="0" indent="0" algn="ctr" rtl="0">
              <a:lnSpc>
                <a:spcPct val="100000"/>
              </a:lnSpc>
              <a:spcBef>
                <a:spcPts val="0"/>
              </a:spcBef>
              <a:spcAft>
                <a:spcPts val="0"/>
              </a:spcAft>
              <a:buClr>
                <a:schemeClr val="accent1"/>
              </a:buClr>
              <a:buSzPts val="1200"/>
              <a:buFont typeface="Heebo SemiBold"/>
              <a:buNone/>
            </a:pPr>
            <a:r>
              <a:rPr lang="en-GB" sz="1200" u="none" strike="noStrike" cap="none">
                <a:solidFill>
                  <a:srgbClr val="1155CC"/>
                </a:solidFill>
                <a:latin typeface="Heebo" pitchFamily="2" charset="-79"/>
                <a:ea typeface="Gentium Plus" panose="02000503060000020004" pitchFamily="2" charset="0"/>
                <a:cs typeface="Heebo" pitchFamily="2" charset="-79"/>
                <a:sym typeface="Heebo SemiBold"/>
              </a:rPr>
              <a:t>ASSESSMENTS</a:t>
            </a:r>
            <a:endParaRPr lang="en-GB" sz="1200">
              <a:solidFill>
                <a:srgbClr val="1155CC"/>
              </a:solidFill>
              <a:latin typeface="Heebo" pitchFamily="2" charset="-79"/>
              <a:ea typeface="Gentium Plus" panose="02000503060000020004" pitchFamily="2" charset="0"/>
              <a:cs typeface="Heebo" pitchFamily="2" charset="-79"/>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78"/>
          <p:cNvSpPr txBox="1">
            <a:spLocks noGrp="1"/>
          </p:cNvSpPr>
          <p:nvPr>
            <p:ph type="title"/>
          </p:nvPr>
        </p:nvSpPr>
        <p:spPr>
          <a:xfrm>
            <a:off x="2480420" y="2465078"/>
            <a:ext cx="4183160" cy="654781"/>
          </a:xfrm>
          <a:prstGeom prst="rect">
            <a:avLst/>
          </a:prstGeom>
          <a:noFill/>
          <a:ln>
            <a:noFill/>
          </a:ln>
        </p:spPr>
        <p:txBody>
          <a:bodyPr spcFirstLastPara="1" wrap="square" lIns="68575" tIns="34275" rIns="68575" bIns="34275" anchor="t" anchorCtr="0">
            <a:noAutofit/>
          </a:bodyPr>
          <a:lstStyle/>
          <a:p>
            <a:pPr marL="0" lvl="0" indent="0" algn="ctr" rtl="0">
              <a:lnSpc>
                <a:spcPct val="100000"/>
              </a:lnSpc>
              <a:spcBef>
                <a:spcPts val="0"/>
              </a:spcBef>
              <a:spcAft>
                <a:spcPts val="0"/>
              </a:spcAft>
              <a:buClr>
                <a:srgbClr val="FAA31B"/>
              </a:buClr>
              <a:buSzPts val="3000"/>
              <a:buFont typeface="Gentium Plus"/>
              <a:buNone/>
            </a:pPr>
            <a:r>
              <a:rPr lang="en-GB" sz="3000"/>
              <a:t>Thank You!</a:t>
            </a:r>
            <a:endParaRPr sz="3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0"/>
          <p:cNvSpPr txBox="1">
            <a:spLocks noGrp="1"/>
          </p:cNvSpPr>
          <p:nvPr>
            <p:ph type="body" idx="1"/>
          </p:nvPr>
        </p:nvSpPr>
        <p:spPr>
          <a:xfrm>
            <a:off x="4572000" y="1629864"/>
            <a:ext cx="3398130" cy="546497"/>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rgbClr val="FAA31B"/>
              </a:buClr>
              <a:buSzPts val="2700"/>
              <a:buFont typeface="Gentium Plus"/>
              <a:buNone/>
            </a:pPr>
            <a:r>
              <a:rPr lang="en-GB"/>
              <a:t>Energy Focus</a:t>
            </a:r>
            <a:endParaRPr/>
          </a:p>
        </p:txBody>
      </p:sp>
      <p:sp>
        <p:nvSpPr>
          <p:cNvPr id="265" name="Google Shape;265;p40"/>
          <p:cNvSpPr txBox="1">
            <a:spLocks noGrp="1"/>
          </p:cNvSpPr>
          <p:nvPr>
            <p:ph type="body" idx="3"/>
          </p:nvPr>
        </p:nvSpPr>
        <p:spPr>
          <a:xfrm>
            <a:off x="4572000" y="2361806"/>
            <a:ext cx="3398130" cy="1429346"/>
          </a:xfrm>
          <a:prstGeom prst="rect">
            <a:avLst/>
          </a:prstGeom>
          <a:noFill/>
          <a:ln>
            <a:noFill/>
          </a:ln>
        </p:spPr>
        <p:txBody>
          <a:bodyPr spcFirstLastPara="1" wrap="square" lIns="68575" tIns="34275" rIns="68575" bIns="34275" anchor="t" anchorCtr="0">
            <a:noAutofit/>
          </a:bodyPr>
          <a:lstStyle/>
          <a:p>
            <a:pPr marL="0" lvl="0" indent="0" algn="l" rtl="0">
              <a:lnSpc>
                <a:spcPct val="150000"/>
              </a:lnSpc>
              <a:spcBef>
                <a:spcPts val="0"/>
              </a:spcBef>
              <a:spcAft>
                <a:spcPts val="0"/>
              </a:spcAft>
              <a:buClr>
                <a:srgbClr val="002060"/>
              </a:buClr>
              <a:buSzPts val="1400"/>
              <a:buNone/>
            </a:pPr>
            <a:r>
              <a:rPr lang="en-GB" sz="1400">
                <a:solidFill>
                  <a:srgbClr val="002060"/>
                </a:solidFill>
                <a:latin typeface="Heebo Light"/>
                <a:ea typeface="Heebo Light"/>
                <a:cs typeface="Heebo Light"/>
                <a:sym typeface="Heebo Light"/>
              </a:rPr>
              <a:t>When organisations are unhealthy,    energy is sucked inwards, away from critical missional impact and into the organisation.</a:t>
            </a:r>
            <a:endParaRPr/>
          </a:p>
          <a:p>
            <a:pPr marL="0" lvl="0" indent="0" algn="l" rtl="0">
              <a:lnSpc>
                <a:spcPct val="150000"/>
              </a:lnSpc>
              <a:spcBef>
                <a:spcPts val="500"/>
              </a:spcBef>
              <a:spcAft>
                <a:spcPts val="0"/>
              </a:spcAft>
              <a:buClr>
                <a:srgbClr val="0F1D42"/>
              </a:buClr>
              <a:buSzPts val="1400"/>
              <a:buNone/>
            </a:pPr>
            <a:endParaRPr sz="1400"/>
          </a:p>
        </p:txBody>
      </p:sp>
      <p:pic>
        <p:nvPicPr>
          <p:cNvPr id="266" name="Google Shape;266;p40" descr="A diagram of different energy sources&#10;&#10;Description automatically generated"/>
          <p:cNvPicPr preferRelativeResize="0"/>
          <p:nvPr/>
        </p:nvPicPr>
        <p:blipFill rotWithShape="1">
          <a:blip r:embed="rId3">
            <a:alphaModFix/>
          </a:blip>
          <a:srcRect/>
          <a:stretch/>
        </p:blipFill>
        <p:spPr>
          <a:xfrm>
            <a:off x="192030" y="695885"/>
            <a:ext cx="3975333" cy="333184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2"/>
          <p:cNvSpPr txBox="1">
            <a:spLocks noGrp="1"/>
          </p:cNvSpPr>
          <p:nvPr>
            <p:ph type="title"/>
          </p:nvPr>
        </p:nvSpPr>
        <p:spPr>
          <a:xfrm>
            <a:off x="594986" y="3085367"/>
            <a:ext cx="4183160" cy="654781"/>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rgbClr val="FAA31B"/>
              </a:buClr>
              <a:buSzPts val="4100"/>
              <a:buFont typeface="Gentium Plus"/>
              <a:buNone/>
            </a:pPr>
            <a:r>
              <a:rPr lang="en-GB" sz="4100"/>
              <a:t>Korey Rich</a:t>
            </a:r>
            <a:endParaRPr/>
          </a:p>
        </p:txBody>
      </p:sp>
      <p:sp>
        <p:nvSpPr>
          <p:cNvPr id="279" name="Google Shape;279;p42"/>
          <p:cNvSpPr txBox="1">
            <a:spLocks noGrp="1"/>
          </p:cNvSpPr>
          <p:nvPr>
            <p:ph type="body" idx="1"/>
          </p:nvPr>
        </p:nvSpPr>
        <p:spPr>
          <a:xfrm>
            <a:off x="595425" y="3825500"/>
            <a:ext cx="5518500" cy="3822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lt1"/>
              </a:buClr>
              <a:buSzPts val="1800"/>
              <a:buNone/>
            </a:pPr>
            <a:r>
              <a:rPr lang="en-GB">
                <a:latin typeface="Heebo Medium"/>
                <a:ea typeface="Heebo Medium"/>
                <a:cs typeface="Heebo Medium"/>
                <a:sym typeface="Heebo Medium"/>
              </a:rPr>
              <a:t>AMPLIFY YOUR BRAND</a:t>
            </a:r>
            <a:endParaRPr>
              <a:latin typeface="Heebo Medium"/>
              <a:ea typeface="Heebo Medium"/>
              <a:cs typeface="Heebo Medium"/>
              <a:sym typeface="Heebo Medium"/>
            </a:endParaRPr>
          </a:p>
          <a:p>
            <a:pPr marL="0" lvl="0" indent="0" algn="l" rtl="0">
              <a:lnSpc>
                <a:spcPct val="115000"/>
              </a:lnSpc>
              <a:spcBef>
                <a:spcPts val="0"/>
              </a:spcBef>
              <a:spcAft>
                <a:spcPts val="0"/>
              </a:spcAft>
              <a:buClr>
                <a:schemeClr val="lt1"/>
              </a:buClr>
              <a:buSzPts val="1800"/>
              <a:buNone/>
            </a:pPr>
            <a:r>
              <a:rPr lang="en-GB">
                <a:solidFill>
                  <a:srgbClr val="FAA31B"/>
                </a:solidFill>
                <a:latin typeface="Gentium Plus"/>
                <a:ea typeface="Gentium Plus"/>
                <a:cs typeface="Gentium Plus"/>
                <a:sym typeface="Gentium Plus"/>
              </a:rPr>
              <a:t>Understand Your Audience and Grow Your Reach</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3"/>
          <p:cNvSpPr txBox="1"/>
          <p:nvPr/>
        </p:nvSpPr>
        <p:spPr>
          <a:xfrm>
            <a:off x="410674" y="672158"/>
            <a:ext cx="4520400" cy="5466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GB" sz="2400">
                <a:solidFill>
                  <a:srgbClr val="FAA31B"/>
                </a:solidFill>
                <a:latin typeface="Gentium Plus"/>
                <a:ea typeface="Gentium Plus"/>
                <a:cs typeface="Gentium Plus"/>
                <a:sym typeface="Gentium Plus"/>
              </a:rPr>
              <a:t>A little about me…</a:t>
            </a:r>
            <a:endParaRPr sz="2400">
              <a:solidFill>
                <a:srgbClr val="FAA31B"/>
              </a:solidFill>
              <a:latin typeface="Gentium Plus"/>
              <a:ea typeface="Gentium Plus"/>
              <a:cs typeface="Gentium Plus"/>
              <a:sym typeface="Gentium Plus"/>
            </a:endParaRPr>
          </a:p>
        </p:txBody>
      </p:sp>
      <p:sp>
        <p:nvSpPr>
          <p:cNvPr id="285" name="Google Shape;285;p43"/>
          <p:cNvSpPr txBox="1"/>
          <p:nvPr/>
        </p:nvSpPr>
        <p:spPr>
          <a:xfrm>
            <a:off x="410674" y="1201731"/>
            <a:ext cx="4922100" cy="299400"/>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None/>
            </a:pPr>
            <a:r>
              <a:rPr lang="en-GB" sz="1500">
                <a:solidFill>
                  <a:srgbClr val="0F1D42"/>
                </a:solidFill>
                <a:latin typeface="Heebo"/>
                <a:ea typeface="Heebo"/>
                <a:cs typeface="Heebo"/>
                <a:sym typeface="Heebo"/>
              </a:rPr>
              <a:t>Brand &amp; Marketing Strategist</a:t>
            </a:r>
            <a:endParaRPr sz="1500">
              <a:solidFill>
                <a:srgbClr val="0F1D42"/>
              </a:solidFill>
              <a:latin typeface="Heebo"/>
              <a:ea typeface="Heebo"/>
              <a:cs typeface="Heebo"/>
              <a:sym typeface="Heebo"/>
            </a:endParaRPr>
          </a:p>
        </p:txBody>
      </p:sp>
      <p:sp>
        <p:nvSpPr>
          <p:cNvPr id="286" name="Google Shape;286;p43"/>
          <p:cNvSpPr txBox="1"/>
          <p:nvPr/>
        </p:nvSpPr>
        <p:spPr>
          <a:xfrm>
            <a:off x="401800" y="1696425"/>
            <a:ext cx="4922100" cy="2139900"/>
          </a:xfrm>
          <a:prstGeom prst="rect">
            <a:avLst/>
          </a:prstGeom>
          <a:noFill/>
          <a:ln>
            <a:noFill/>
          </a:ln>
        </p:spPr>
        <p:txBody>
          <a:bodyPr spcFirstLastPara="1" wrap="square" lIns="68575" tIns="34275" rIns="68575" bIns="34275" anchor="t" anchorCtr="0">
            <a:noAutofit/>
          </a:bodyPr>
          <a:lstStyle/>
          <a:p>
            <a:pPr marL="457200" lvl="0" indent="-304800" algn="l" rtl="0">
              <a:lnSpc>
                <a:spcPct val="150000"/>
              </a:lnSpc>
              <a:spcBef>
                <a:spcPts val="0"/>
              </a:spcBef>
              <a:spcAft>
                <a:spcPts val="0"/>
              </a:spcAft>
              <a:buClr>
                <a:srgbClr val="0F1D42"/>
              </a:buClr>
              <a:buSzPts val="1200"/>
              <a:buChar char="●"/>
            </a:pPr>
            <a:r>
              <a:rPr lang="en-GB" sz="1200">
                <a:solidFill>
                  <a:srgbClr val="0F1D42"/>
                </a:solidFill>
                <a:latin typeface="Heebo Light"/>
                <a:ea typeface="Heebo Light"/>
                <a:cs typeface="Heebo Light"/>
                <a:sym typeface="Heebo Light"/>
              </a:rPr>
              <a:t>Reside in </a:t>
            </a:r>
            <a:r>
              <a:rPr lang="en-GB" sz="1200" b="1">
                <a:solidFill>
                  <a:srgbClr val="0F1D42"/>
                </a:solidFill>
                <a:latin typeface="Heebo"/>
                <a:ea typeface="Heebo"/>
                <a:cs typeface="Heebo"/>
                <a:sym typeface="Heebo"/>
              </a:rPr>
              <a:t>Virginia</a:t>
            </a:r>
            <a:r>
              <a:rPr lang="en-GB" sz="1200">
                <a:solidFill>
                  <a:srgbClr val="0F1D42"/>
                </a:solidFill>
                <a:latin typeface="Heebo Light"/>
                <a:ea typeface="Heebo Light"/>
                <a:cs typeface="Heebo Light"/>
                <a:sym typeface="Heebo Light"/>
              </a:rPr>
              <a:t> in the United States</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Char char="●"/>
            </a:pPr>
            <a:r>
              <a:rPr lang="en-GB" sz="1200" b="1">
                <a:solidFill>
                  <a:srgbClr val="0F1D42"/>
                </a:solidFill>
                <a:latin typeface="Heebo"/>
                <a:ea typeface="Heebo"/>
                <a:cs typeface="Heebo"/>
                <a:sym typeface="Heebo"/>
              </a:rPr>
              <a:t>Wife and mother</a:t>
            </a:r>
            <a:r>
              <a:rPr lang="en-GB" sz="1200">
                <a:solidFill>
                  <a:srgbClr val="0F1D42"/>
                </a:solidFill>
                <a:latin typeface="Heebo Light"/>
                <a:ea typeface="Heebo Light"/>
                <a:cs typeface="Heebo Light"/>
                <a:sym typeface="Heebo Light"/>
              </a:rPr>
              <a:t> to 2 small children</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Char char="●"/>
            </a:pPr>
            <a:r>
              <a:rPr lang="en-GB" sz="1200">
                <a:solidFill>
                  <a:srgbClr val="0F1D42"/>
                </a:solidFill>
                <a:latin typeface="Heebo Light"/>
                <a:ea typeface="Heebo Light"/>
                <a:cs typeface="Heebo Light"/>
                <a:sym typeface="Heebo Light"/>
              </a:rPr>
              <a:t>Spent the last 7 years of my career in </a:t>
            </a:r>
            <a:r>
              <a:rPr lang="en-GB" sz="1200" b="1">
                <a:solidFill>
                  <a:srgbClr val="0F1D42"/>
                </a:solidFill>
                <a:latin typeface="Heebo"/>
                <a:ea typeface="Heebo"/>
                <a:cs typeface="Heebo"/>
                <a:sym typeface="Heebo"/>
              </a:rPr>
              <a:t>Marketing and Branding</a:t>
            </a:r>
            <a:r>
              <a:rPr lang="en-GB" sz="1200">
                <a:solidFill>
                  <a:srgbClr val="0F1D42"/>
                </a:solidFill>
                <a:latin typeface="Heebo Light"/>
                <a:ea typeface="Heebo Light"/>
                <a:cs typeface="Heebo Light"/>
                <a:sym typeface="Heebo Light"/>
              </a:rPr>
              <a:t>,  4 of those were spent exclusively working for Christian nonprofits</a:t>
            </a:r>
            <a:endParaRPr sz="1200">
              <a:solidFill>
                <a:srgbClr val="0F1D42"/>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F1D42"/>
              </a:buClr>
              <a:buSzPts val="1200"/>
              <a:buChar char="●"/>
            </a:pPr>
            <a:r>
              <a:rPr lang="en-GB" sz="1200" b="1">
                <a:solidFill>
                  <a:srgbClr val="0F1D42"/>
                </a:solidFill>
                <a:latin typeface="Heebo"/>
                <a:ea typeface="Heebo"/>
                <a:cs typeface="Heebo"/>
                <a:sym typeface="Heebo"/>
              </a:rPr>
              <a:t>Examples of ministries I’ve had the privilege of working with: </a:t>
            </a:r>
            <a:r>
              <a:rPr lang="en-GB" sz="1200">
                <a:solidFill>
                  <a:srgbClr val="0F1D42"/>
                </a:solidFill>
                <a:latin typeface="Heebo Light"/>
                <a:ea typeface="Heebo Light"/>
                <a:cs typeface="Heebo Light"/>
                <a:sym typeface="Heebo Light"/>
              </a:rPr>
              <a:t>Water Mission, The International Mission Board, Our Daily Bread Ministries, international and local Christian schools, small local ministries</a:t>
            </a:r>
            <a:endParaRPr sz="1200">
              <a:solidFill>
                <a:srgbClr val="0F1D42"/>
              </a:solidFill>
              <a:latin typeface="Heebo Light"/>
              <a:ea typeface="Heebo Light"/>
              <a:cs typeface="Heebo Light"/>
              <a:sym typeface="Heebo Light"/>
            </a:endParaRPr>
          </a:p>
        </p:txBody>
      </p:sp>
      <p:pic>
        <p:nvPicPr>
          <p:cNvPr id="287" name="Google Shape;287;p43"/>
          <p:cNvPicPr preferRelativeResize="0"/>
          <p:nvPr/>
        </p:nvPicPr>
        <p:blipFill>
          <a:blip r:embed="rId3">
            <a:alphaModFix/>
          </a:blip>
          <a:stretch>
            <a:fillRect/>
          </a:stretch>
        </p:blipFill>
        <p:spPr>
          <a:xfrm>
            <a:off x="6641925" y="1765050"/>
            <a:ext cx="2092250" cy="2928776"/>
          </a:xfrm>
          <a:prstGeom prst="rect">
            <a:avLst/>
          </a:prstGeom>
          <a:noFill/>
          <a:ln>
            <a:noFill/>
          </a:ln>
        </p:spPr>
      </p:pic>
      <p:pic>
        <p:nvPicPr>
          <p:cNvPr id="288" name="Google Shape;288;p43"/>
          <p:cNvPicPr preferRelativeResize="0"/>
          <p:nvPr/>
        </p:nvPicPr>
        <p:blipFill>
          <a:blip r:embed="rId4">
            <a:alphaModFix/>
          </a:blip>
          <a:stretch>
            <a:fillRect/>
          </a:stretch>
        </p:blipFill>
        <p:spPr>
          <a:xfrm>
            <a:off x="5494487" y="-573837"/>
            <a:ext cx="3336925" cy="33369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4"/>
          <p:cNvSpPr>
            <a:spLocks noGrp="1"/>
          </p:cNvSpPr>
          <p:nvPr>
            <p:ph type="pic" idx="2"/>
          </p:nvPr>
        </p:nvSpPr>
        <p:spPr>
          <a:xfrm>
            <a:off x="14489375" y="238124"/>
            <a:ext cx="3671100" cy="5208300"/>
          </a:xfrm>
          <a:prstGeom prst="rect">
            <a:avLst/>
          </a:prstGeom>
        </p:spPr>
        <p:txBody>
          <a:bodyPr/>
          <a:lstStyle/>
          <a:p>
            <a:endParaRPr lang="en-US"/>
          </a:p>
        </p:txBody>
      </p:sp>
      <p:sp>
        <p:nvSpPr>
          <p:cNvPr id="294" name="Google Shape;294;p44"/>
          <p:cNvSpPr txBox="1"/>
          <p:nvPr/>
        </p:nvSpPr>
        <p:spPr>
          <a:xfrm>
            <a:off x="400050" y="672704"/>
            <a:ext cx="4520400" cy="5466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GB" sz="2700">
                <a:solidFill>
                  <a:srgbClr val="FAA31B"/>
                </a:solidFill>
                <a:latin typeface="Gentium Plus"/>
                <a:ea typeface="Gentium Plus"/>
                <a:cs typeface="Gentium Plus"/>
                <a:sym typeface="Gentium Plus"/>
              </a:rPr>
              <a:t>Today’s Agenda</a:t>
            </a:r>
            <a:endParaRPr sz="2700">
              <a:solidFill>
                <a:srgbClr val="FAA31B"/>
              </a:solidFill>
              <a:latin typeface="Gentium Plus"/>
              <a:ea typeface="Gentium Plus"/>
              <a:cs typeface="Gentium Plus"/>
              <a:sym typeface="Gentium Plus"/>
            </a:endParaRPr>
          </a:p>
        </p:txBody>
      </p:sp>
      <p:sp>
        <p:nvSpPr>
          <p:cNvPr id="295" name="Google Shape;295;p44"/>
          <p:cNvSpPr txBox="1"/>
          <p:nvPr/>
        </p:nvSpPr>
        <p:spPr>
          <a:xfrm>
            <a:off x="511300" y="1295491"/>
            <a:ext cx="5847900" cy="299400"/>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None/>
            </a:pPr>
            <a:r>
              <a:rPr lang="en-GB" sz="1500">
                <a:solidFill>
                  <a:srgbClr val="0F1D42"/>
                </a:solidFill>
                <a:latin typeface="Heebo"/>
                <a:ea typeface="Heebo"/>
                <a:cs typeface="Heebo"/>
                <a:sym typeface="Heebo"/>
              </a:rPr>
              <a:t>We Will Cover:</a:t>
            </a:r>
            <a:endParaRPr sz="1500">
              <a:solidFill>
                <a:srgbClr val="0F1D42"/>
              </a:solidFill>
              <a:latin typeface="Heebo"/>
              <a:ea typeface="Heebo"/>
              <a:cs typeface="Heebo"/>
              <a:sym typeface="Heebo"/>
            </a:endParaRPr>
          </a:p>
        </p:txBody>
      </p:sp>
      <p:sp>
        <p:nvSpPr>
          <p:cNvPr id="296" name="Google Shape;296;p44"/>
          <p:cNvSpPr txBox="1"/>
          <p:nvPr/>
        </p:nvSpPr>
        <p:spPr>
          <a:xfrm>
            <a:off x="497500" y="1736500"/>
            <a:ext cx="5875500" cy="2038800"/>
          </a:xfrm>
          <a:prstGeom prst="rect">
            <a:avLst/>
          </a:prstGeom>
          <a:noFill/>
          <a:ln>
            <a:noFill/>
          </a:ln>
        </p:spPr>
        <p:txBody>
          <a:bodyPr spcFirstLastPara="1" wrap="square" lIns="68575" tIns="34275" rIns="68575" bIns="34275" anchor="t" anchorCtr="0">
            <a:noAutofit/>
          </a:bodyPr>
          <a:lstStyle/>
          <a:p>
            <a:pPr marL="457200" lvl="0" indent="-311150" algn="l" rtl="0">
              <a:lnSpc>
                <a:spcPct val="150000"/>
              </a:lnSpc>
              <a:spcBef>
                <a:spcPts val="0"/>
              </a:spcBef>
              <a:spcAft>
                <a:spcPts val="0"/>
              </a:spcAft>
              <a:buClr>
                <a:srgbClr val="0F1D42"/>
              </a:buClr>
              <a:buSzPts val="1300"/>
              <a:buAutoNum type="arabicPeriod"/>
            </a:pPr>
            <a:r>
              <a:rPr lang="en-GB" sz="1300">
                <a:solidFill>
                  <a:srgbClr val="0F1D42"/>
                </a:solidFill>
                <a:latin typeface="Heebo Light"/>
                <a:ea typeface="Heebo Light"/>
                <a:cs typeface="Heebo Light"/>
                <a:sym typeface="Heebo Light"/>
              </a:rPr>
              <a:t>How to Ensure You Have a Brand Worth Elevating</a:t>
            </a:r>
            <a:endParaRPr sz="1300">
              <a:solidFill>
                <a:srgbClr val="0F1D42"/>
              </a:solidFill>
              <a:latin typeface="Heebo Light"/>
              <a:ea typeface="Heebo Light"/>
              <a:cs typeface="Heebo Light"/>
              <a:sym typeface="Heebo Light"/>
            </a:endParaRPr>
          </a:p>
          <a:p>
            <a:pPr marL="457200" lvl="0" indent="-311150" algn="l" rtl="0">
              <a:lnSpc>
                <a:spcPct val="150000"/>
              </a:lnSpc>
              <a:spcBef>
                <a:spcPts val="0"/>
              </a:spcBef>
              <a:spcAft>
                <a:spcPts val="0"/>
              </a:spcAft>
              <a:buClr>
                <a:srgbClr val="0F1D42"/>
              </a:buClr>
              <a:buSzPts val="1300"/>
              <a:buAutoNum type="arabicPeriod"/>
            </a:pPr>
            <a:r>
              <a:rPr lang="en-GB" sz="1300">
                <a:solidFill>
                  <a:srgbClr val="0F1D42"/>
                </a:solidFill>
                <a:latin typeface="Heebo Light"/>
                <a:ea typeface="Heebo Light"/>
                <a:cs typeface="Heebo Light"/>
                <a:sym typeface="Heebo Light"/>
              </a:rPr>
              <a:t>Understanding Your Market</a:t>
            </a:r>
            <a:endParaRPr sz="1300">
              <a:solidFill>
                <a:srgbClr val="0F1D42"/>
              </a:solidFill>
              <a:latin typeface="Heebo Light"/>
              <a:ea typeface="Heebo Light"/>
              <a:cs typeface="Heebo Light"/>
              <a:sym typeface="Heebo Light"/>
            </a:endParaRPr>
          </a:p>
          <a:p>
            <a:pPr marL="0" lvl="0" indent="0" algn="l" rtl="0">
              <a:lnSpc>
                <a:spcPct val="150000"/>
              </a:lnSpc>
              <a:spcBef>
                <a:spcPts val="0"/>
              </a:spcBef>
              <a:spcAft>
                <a:spcPts val="0"/>
              </a:spcAft>
              <a:buNone/>
            </a:pPr>
            <a:r>
              <a:rPr lang="en-GB" sz="1300" i="1">
                <a:solidFill>
                  <a:srgbClr val="0F1D42"/>
                </a:solidFill>
                <a:latin typeface="Heebo Medium"/>
                <a:ea typeface="Heebo Medium"/>
                <a:cs typeface="Heebo Medium"/>
                <a:sym typeface="Heebo Medium"/>
              </a:rPr>
              <a:t>            </a:t>
            </a:r>
            <a:r>
              <a:rPr lang="en-GB" sz="1300" i="1">
                <a:solidFill>
                  <a:srgbClr val="0F1D42"/>
                </a:solidFill>
                <a:latin typeface="Heebo SemiBold"/>
                <a:ea typeface="Heebo SemiBold"/>
                <a:cs typeface="Heebo SemiBold"/>
                <a:sym typeface="Heebo SemiBold"/>
              </a:rPr>
              <a:t>Breakout Room!</a:t>
            </a:r>
            <a:endParaRPr sz="1300" i="1">
              <a:solidFill>
                <a:srgbClr val="0F1D42"/>
              </a:solidFill>
              <a:latin typeface="Heebo SemiBold"/>
              <a:ea typeface="Heebo SemiBold"/>
              <a:cs typeface="Heebo SemiBold"/>
              <a:sym typeface="Heebo SemiBold"/>
            </a:endParaRPr>
          </a:p>
          <a:p>
            <a:pPr marL="457200" lvl="0" indent="-311150" algn="l" rtl="0">
              <a:lnSpc>
                <a:spcPct val="150000"/>
              </a:lnSpc>
              <a:spcBef>
                <a:spcPts val="0"/>
              </a:spcBef>
              <a:spcAft>
                <a:spcPts val="0"/>
              </a:spcAft>
              <a:buClr>
                <a:srgbClr val="0F1D42"/>
              </a:buClr>
              <a:buSzPts val="1300"/>
              <a:buAutoNum type="arabicPeriod"/>
            </a:pPr>
            <a:r>
              <a:rPr lang="en-GB" sz="1300">
                <a:solidFill>
                  <a:srgbClr val="0F1D42"/>
                </a:solidFill>
                <a:latin typeface="Heebo Light"/>
                <a:ea typeface="Heebo Light"/>
                <a:cs typeface="Heebo Light"/>
                <a:sym typeface="Heebo Light"/>
              </a:rPr>
              <a:t>The Importance of Testing and Assessing</a:t>
            </a:r>
            <a:endParaRPr sz="1300">
              <a:solidFill>
                <a:srgbClr val="0F1D42"/>
              </a:solidFill>
              <a:latin typeface="Heebo Light"/>
              <a:ea typeface="Heebo Light"/>
              <a:cs typeface="Heebo Light"/>
              <a:sym typeface="Heebo Light"/>
            </a:endParaRPr>
          </a:p>
          <a:p>
            <a:pPr marL="457200" lvl="0" indent="-311150" algn="l" rtl="0">
              <a:lnSpc>
                <a:spcPct val="150000"/>
              </a:lnSpc>
              <a:spcBef>
                <a:spcPts val="0"/>
              </a:spcBef>
              <a:spcAft>
                <a:spcPts val="0"/>
              </a:spcAft>
              <a:buClr>
                <a:srgbClr val="0F1D42"/>
              </a:buClr>
              <a:buSzPts val="1300"/>
              <a:buAutoNum type="arabicPeriod"/>
            </a:pPr>
            <a:r>
              <a:rPr lang="en-GB" sz="1300">
                <a:solidFill>
                  <a:srgbClr val="0F1D42"/>
                </a:solidFill>
                <a:latin typeface="Heebo Light"/>
                <a:ea typeface="Heebo Light"/>
                <a:cs typeface="Heebo Light"/>
                <a:sym typeface="Heebo Light"/>
              </a:rPr>
              <a:t>Quick Tips for Choosing the Right Channels</a:t>
            </a:r>
            <a:endParaRPr sz="1300">
              <a:solidFill>
                <a:srgbClr val="0F1D42"/>
              </a:solidFill>
              <a:latin typeface="Heebo Light"/>
              <a:ea typeface="Heebo Light"/>
              <a:cs typeface="Heebo Light"/>
              <a:sym typeface="Heebo Light"/>
            </a:endParaRPr>
          </a:p>
          <a:p>
            <a:pPr marL="0" lvl="0" indent="0" algn="l" rtl="0">
              <a:lnSpc>
                <a:spcPct val="150000"/>
              </a:lnSpc>
              <a:spcBef>
                <a:spcPts val="0"/>
              </a:spcBef>
              <a:spcAft>
                <a:spcPts val="0"/>
              </a:spcAft>
              <a:buNone/>
            </a:pPr>
            <a:r>
              <a:rPr lang="en-GB" sz="1300" i="1">
                <a:solidFill>
                  <a:srgbClr val="0F1D42"/>
                </a:solidFill>
                <a:latin typeface="Heebo Medium"/>
                <a:ea typeface="Heebo Medium"/>
                <a:cs typeface="Heebo Medium"/>
                <a:sym typeface="Heebo Medium"/>
              </a:rPr>
              <a:t>            </a:t>
            </a:r>
            <a:r>
              <a:rPr lang="en-GB" sz="1300" i="1">
                <a:solidFill>
                  <a:srgbClr val="0F1D42"/>
                </a:solidFill>
                <a:latin typeface="Heebo SemiBold"/>
                <a:ea typeface="Heebo SemiBold"/>
                <a:cs typeface="Heebo SemiBold"/>
                <a:sym typeface="Heebo SemiBold"/>
              </a:rPr>
              <a:t>Breakout Room!</a:t>
            </a:r>
            <a:endParaRPr sz="1300" i="1">
              <a:solidFill>
                <a:srgbClr val="0F1D42"/>
              </a:solidFill>
              <a:latin typeface="Heebo SemiBold"/>
              <a:ea typeface="Heebo SemiBold"/>
              <a:cs typeface="Heebo SemiBold"/>
              <a:sym typeface="Heebo SemiBold"/>
            </a:endParaRPr>
          </a:p>
          <a:p>
            <a:pPr marL="457200" lvl="0" indent="-311150" algn="l" rtl="0">
              <a:lnSpc>
                <a:spcPct val="150000"/>
              </a:lnSpc>
              <a:spcBef>
                <a:spcPts val="0"/>
              </a:spcBef>
              <a:spcAft>
                <a:spcPts val="0"/>
              </a:spcAft>
              <a:buClr>
                <a:srgbClr val="0F1D42"/>
              </a:buClr>
              <a:buSzPts val="1300"/>
              <a:buAutoNum type="arabicPeriod"/>
            </a:pPr>
            <a:r>
              <a:rPr lang="en-GB" sz="1300">
                <a:solidFill>
                  <a:srgbClr val="0F1D42"/>
                </a:solidFill>
                <a:latin typeface="Heebo Light"/>
                <a:ea typeface="Heebo Light"/>
                <a:cs typeface="Heebo Light"/>
                <a:sym typeface="Heebo Light"/>
              </a:rPr>
              <a:t>Group Discussion &amp; Questions</a:t>
            </a:r>
            <a:endParaRPr sz="1300">
              <a:solidFill>
                <a:srgbClr val="0F1D42"/>
              </a:solidFill>
              <a:latin typeface="Heebo Light"/>
              <a:ea typeface="Heebo Light"/>
              <a:cs typeface="Heebo Light"/>
              <a:sym typeface="Heebo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5"/>
          <p:cNvSpPr txBox="1"/>
          <p:nvPr/>
        </p:nvSpPr>
        <p:spPr>
          <a:xfrm>
            <a:off x="2576793" y="2159138"/>
            <a:ext cx="5852700" cy="694800"/>
          </a:xfrm>
          <a:prstGeom prst="rect">
            <a:avLst/>
          </a:prstGeom>
          <a:noFill/>
          <a:ln>
            <a:noFill/>
          </a:ln>
        </p:spPr>
        <p:txBody>
          <a:bodyPr spcFirstLastPara="1" wrap="square" lIns="68575" tIns="34275" rIns="68575" bIns="34275" anchor="t" anchorCtr="0">
            <a:noAutofit/>
          </a:bodyPr>
          <a:lstStyle/>
          <a:p>
            <a:pPr marL="457200" lvl="0" indent="-419100" algn="l" rtl="0">
              <a:spcBef>
                <a:spcPts val="0"/>
              </a:spcBef>
              <a:spcAft>
                <a:spcPts val="0"/>
              </a:spcAft>
              <a:buClr>
                <a:srgbClr val="FAA31B"/>
              </a:buClr>
              <a:buSzPts val="3000"/>
              <a:buFont typeface="Gentium Plus"/>
              <a:buAutoNum type="arabicPeriod"/>
            </a:pPr>
            <a:r>
              <a:rPr lang="en-GB" sz="3000">
                <a:solidFill>
                  <a:srgbClr val="FAA31B"/>
                </a:solidFill>
                <a:latin typeface="Gentium Plus"/>
                <a:ea typeface="Gentium Plus"/>
                <a:cs typeface="Gentium Plus"/>
                <a:sym typeface="Gentium Plus"/>
              </a:rPr>
              <a:t>How to Ensure You Have </a:t>
            </a:r>
            <a:endParaRPr sz="3000">
              <a:solidFill>
                <a:srgbClr val="FAA31B"/>
              </a:solidFill>
              <a:latin typeface="Gentium Plus"/>
              <a:ea typeface="Gentium Plus"/>
              <a:cs typeface="Gentium Plus"/>
              <a:sym typeface="Gentium Plus"/>
            </a:endParaRPr>
          </a:p>
          <a:p>
            <a:pPr marL="457200" lvl="0" indent="0" algn="l" rtl="0">
              <a:spcBef>
                <a:spcPts val="0"/>
              </a:spcBef>
              <a:spcAft>
                <a:spcPts val="0"/>
              </a:spcAft>
              <a:buNone/>
            </a:pPr>
            <a:r>
              <a:rPr lang="en-GB" sz="3000">
                <a:solidFill>
                  <a:srgbClr val="FAA31B"/>
                </a:solidFill>
                <a:latin typeface="Gentium Plus"/>
                <a:ea typeface="Gentium Plus"/>
                <a:cs typeface="Gentium Plus"/>
                <a:sym typeface="Gentium Plus"/>
              </a:rPr>
              <a:t>a Brand Worth Elevating</a:t>
            </a:r>
            <a:endParaRPr sz="3000">
              <a:solidFill>
                <a:srgbClr val="FAA31B"/>
              </a:solidFill>
              <a:latin typeface="Gentium Plus"/>
              <a:ea typeface="Gentium Plus"/>
              <a:cs typeface="Gentium Plus"/>
              <a:sym typeface="Gentium Plu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6"/>
          <p:cNvSpPr txBox="1"/>
          <p:nvPr/>
        </p:nvSpPr>
        <p:spPr>
          <a:xfrm>
            <a:off x="400050" y="367904"/>
            <a:ext cx="7820400" cy="5466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GB" sz="2700">
                <a:solidFill>
                  <a:srgbClr val="FAA31B"/>
                </a:solidFill>
                <a:latin typeface="Gentium Plus"/>
                <a:ea typeface="Gentium Plus"/>
                <a:cs typeface="Gentium Plus"/>
                <a:sym typeface="Gentium Plus"/>
              </a:rPr>
              <a:t>Form a Clear Brand Strategy</a:t>
            </a:r>
            <a:endParaRPr sz="2700">
              <a:solidFill>
                <a:srgbClr val="FAA31B"/>
              </a:solidFill>
              <a:latin typeface="Gentium Plus"/>
              <a:ea typeface="Gentium Plus"/>
              <a:cs typeface="Gentium Plus"/>
              <a:sym typeface="Gentium Plus"/>
            </a:endParaRPr>
          </a:p>
        </p:txBody>
      </p:sp>
      <p:sp>
        <p:nvSpPr>
          <p:cNvPr id="307" name="Google Shape;307;p46"/>
          <p:cNvSpPr txBox="1"/>
          <p:nvPr/>
        </p:nvSpPr>
        <p:spPr>
          <a:xfrm>
            <a:off x="400050" y="982280"/>
            <a:ext cx="7829400" cy="531000"/>
          </a:xfrm>
          <a:prstGeom prst="rect">
            <a:avLst/>
          </a:prstGeom>
          <a:noFill/>
          <a:ln>
            <a:noFill/>
          </a:ln>
        </p:spPr>
        <p:txBody>
          <a:bodyPr spcFirstLastPara="1" wrap="square" lIns="68575" tIns="34275" rIns="68575" bIns="34275" anchor="t" anchorCtr="0">
            <a:spAutoFit/>
          </a:bodyPr>
          <a:lstStyle/>
          <a:p>
            <a:pPr marL="0" lvl="0" indent="0" algn="l" rtl="0">
              <a:spcBef>
                <a:spcPts val="0"/>
              </a:spcBef>
              <a:spcAft>
                <a:spcPts val="0"/>
              </a:spcAft>
              <a:buNone/>
            </a:pPr>
            <a:r>
              <a:rPr lang="en-GB" sz="1500">
                <a:solidFill>
                  <a:srgbClr val="0F1D42"/>
                </a:solidFill>
                <a:latin typeface="Heebo"/>
                <a:ea typeface="Heebo"/>
                <a:cs typeface="Heebo"/>
                <a:sym typeface="Heebo"/>
              </a:rPr>
              <a:t>One of the most common mistakes I see ministry leaders make is investing </a:t>
            </a:r>
            <a:endParaRPr sz="1500">
              <a:solidFill>
                <a:srgbClr val="0F1D42"/>
              </a:solidFill>
              <a:latin typeface="Heebo"/>
              <a:ea typeface="Heebo"/>
              <a:cs typeface="Heebo"/>
              <a:sym typeface="Heebo"/>
            </a:endParaRPr>
          </a:p>
          <a:p>
            <a:pPr marL="0" lvl="0" indent="0" algn="l" rtl="0">
              <a:spcBef>
                <a:spcPts val="0"/>
              </a:spcBef>
              <a:spcAft>
                <a:spcPts val="0"/>
              </a:spcAft>
              <a:buNone/>
            </a:pPr>
            <a:r>
              <a:rPr lang="en-GB" sz="1500">
                <a:solidFill>
                  <a:srgbClr val="0F1D42"/>
                </a:solidFill>
                <a:latin typeface="Heebo"/>
                <a:ea typeface="Heebo"/>
                <a:cs typeface="Heebo"/>
                <a:sym typeface="Heebo"/>
              </a:rPr>
              <a:t>in marketing their organisation before they’ve fully aligned on their brand.</a:t>
            </a:r>
            <a:endParaRPr sz="1500">
              <a:solidFill>
                <a:srgbClr val="0F1D42"/>
              </a:solidFill>
              <a:latin typeface="Heebo"/>
              <a:ea typeface="Heebo"/>
              <a:cs typeface="Heebo"/>
              <a:sym typeface="Heebo"/>
            </a:endParaRPr>
          </a:p>
        </p:txBody>
      </p:sp>
      <p:sp>
        <p:nvSpPr>
          <p:cNvPr id="308" name="Google Shape;308;p46"/>
          <p:cNvSpPr txBox="1"/>
          <p:nvPr/>
        </p:nvSpPr>
        <p:spPr>
          <a:xfrm>
            <a:off x="391181" y="1631050"/>
            <a:ext cx="7829400" cy="2085600"/>
          </a:xfrm>
          <a:prstGeom prst="rect">
            <a:avLst/>
          </a:prstGeom>
          <a:noFill/>
          <a:ln>
            <a:noFill/>
          </a:ln>
        </p:spPr>
        <p:txBody>
          <a:bodyPr spcFirstLastPara="1" wrap="square" lIns="68575" tIns="34275" rIns="68575" bIns="34275" anchor="t" anchorCtr="0">
            <a:spAutoFit/>
          </a:bodyPr>
          <a:lstStyle/>
          <a:p>
            <a:pPr marL="0" lvl="0" indent="0" algn="l" rtl="0">
              <a:lnSpc>
                <a:spcPct val="150000"/>
              </a:lnSpc>
              <a:spcBef>
                <a:spcPts val="0"/>
              </a:spcBef>
              <a:spcAft>
                <a:spcPts val="0"/>
              </a:spcAft>
              <a:buNone/>
            </a:pPr>
            <a:r>
              <a:rPr lang="en-GB" sz="1200">
                <a:solidFill>
                  <a:srgbClr val="0E1D41"/>
                </a:solidFill>
                <a:latin typeface="Heebo"/>
                <a:ea typeface="Heebo"/>
                <a:cs typeface="Heebo"/>
                <a:sym typeface="Heebo"/>
              </a:rPr>
              <a:t>Before marketing, organisations should be aligned on:</a:t>
            </a:r>
            <a:endParaRPr sz="1200">
              <a:solidFill>
                <a:srgbClr val="0E1D41"/>
              </a:solidFill>
              <a:latin typeface="Heebo"/>
              <a:ea typeface="Heebo"/>
              <a:cs typeface="Heebo"/>
              <a:sym typeface="Heebo"/>
            </a:endParaRPr>
          </a:p>
          <a:p>
            <a:pPr marL="457200" lvl="0" indent="-304800" algn="l" rtl="0">
              <a:lnSpc>
                <a:spcPct val="150000"/>
              </a:lnSpc>
              <a:spcBef>
                <a:spcPts val="0"/>
              </a:spcBef>
              <a:spcAft>
                <a:spcPts val="0"/>
              </a:spcAft>
              <a:buClr>
                <a:srgbClr val="0E1D41"/>
              </a:buClr>
              <a:buSzPts val="1200"/>
              <a:buAutoNum type="arabicPeriod"/>
            </a:pPr>
            <a:r>
              <a:rPr lang="en-GB" sz="1200">
                <a:solidFill>
                  <a:srgbClr val="0E1D41"/>
                </a:solidFill>
                <a:latin typeface="Heebo Light"/>
                <a:ea typeface="Heebo Light"/>
                <a:cs typeface="Heebo Light"/>
                <a:sym typeface="Heebo Light"/>
              </a:rPr>
              <a:t>Brand Architecture: a map of everything the organisation does and how it all fits together</a:t>
            </a:r>
            <a:endParaRPr sz="1200">
              <a:solidFill>
                <a:srgbClr val="0E1D41"/>
              </a:solidFill>
              <a:latin typeface="Heebo Light"/>
              <a:ea typeface="Heebo Light"/>
              <a:cs typeface="Heebo Light"/>
              <a:sym typeface="Heebo Light"/>
            </a:endParaRPr>
          </a:p>
          <a:p>
            <a:pPr marL="914400" lvl="1" indent="-298450" algn="l" rtl="0">
              <a:lnSpc>
                <a:spcPct val="150000"/>
              </a:lnSpc>
              <a:spcBef>
                <a:spcPts val="0"/>
              </a:spcBef>
              <a:spcAft>
                <a:spcPts val="0"/>
              </a:spcAft>
              <a:buClr>
                <a:srgbClr val="0E1D41"/>
              </a:buClr>
              <a:buSzPts val="1100"/>
              <a:buFont typeface="Heebo Light"/>
              <a:buAutoNum type="alphaLcPeriod"/>
            </a:pPr>
            <a:r>
              <a:rPr lang="en-GB" sz="1100">
                <a:solidFill>
                  <a:srgbClr val="0E1D41"/>
                </a:solidFill>
                <a:latin typeface="Heebo Light"/>
                <a:ea typeface="Heebo Light"/>
                <a:cs typeface="Heebo Light"/>
                <a:sym typeface="Heebo Light"/>
              </a:rPr>
              <a:t>Brand, sub-brands, products (and identify signposts)</a:t>
            </a:r>
            <a:endParaRPr sz="1100">
              <a:solidFill>
                <a:srgbClr val="0E1D41"/>
              </a:solidFill>
              <a:latin typeface="Heebo Light"/>
              <a:ea typeface="Heebo Light"/>
              <a:cs typeface="Heebo Light"/>
              <a:sym typeface="Heebo Light"/>
            </a:endParaRPr>
          </a:p>
          <a:p>
            <a:pPr marL="914400" lvl="1" indent="-298450" algn="l" rtl="0">
              <a:lnSpc>
                <a:spcPct val="150000"/>
              </a:lnSpc>
              <a:spcBef>
                <a:spcPts val="0"/>
              </a:spcBef>
              <a:spcAft>
                <a:spcPts val="0"/>
              </a:spcAft>
              <a:buClr>
                <a:srgbClr val="0E1D41"/>
              </a:buClr>
              <a:buSzPts val="1100"/>
              <a:buFont typeface="Heebo Light"/>
              <a:buAutoNum type="alphaLcPeriod"/>
            </a:pPr>
            <a:r>
              <a:rPr lang="en-GB" sz="1100">
                <a:solidFill>
                  <a:srgbClr val="0E1D41"/>
                </a:solidFill>
                <a:latin typeface="Heebo Light"/>
                <a:ea typeface="Heebo Light"/>
                <a:cs typeface="Heebo Light"/>
                <a:sym typeface="Heebo Light"/>
              </a:rPr>
              <a:t>House of brands, branded house, or hybrid model</a:t>
            </a:r>
            <a:endParaRPr sz="1100">
              <a:solidFill>
                <a:srgbClr val="0E1D41"/>
              </a:solidFill>
              <a:latin typeface="Heebo Light"/>
              <a:ea typeface="Heebo Light"/>
              <a:cs typeface="Heebo Light"/>
              <a:sym typeface="Heebo Light"/>
            </a:endParaRPr>
          </a:p>
          <a:p>
            <a:pPr marL="457200" lvl="0" indent="-304800" algn="l" rtl="0">
              <a:lnSpc>
                <a:spcPct val="150000"/>
              </a:lnSpc>
              <a:spcBef>
                <a:spcPts val="0"/>
              </a:spcBef>
              <a:spcAft>
                <a:spcPts val="0"/>
              </a:spcAft>
              <a:buClr>
                <a:srgbClr val="0E1D41"/>
              </a:buClr>
              <a:buSzPts val="1200"/>
              <a:buAutoNum type="arabicPeriod"/>
            </a:pPr>
            <a:r>
              <a:rPr lang="en-GB" sz="1200">
                <a:solidFill>
                  <a:srgbClr val="0E1D41"/>
                </a:solidFill>
                <a:latin typeface="Heebo Light"/>
                <a:ea typeface="Heebo Light"/>
                <a:cs typeface="Heebo Light"/>
                <a:sym typeface="Heebo Light"/>
              </a:rPr>
              <a:t>Brand Strategy</a:t>
            </a:r>
            <a:endParaRPr sz="1200">
              <a:solidFill>
                <a:srgbClr val="0E1D41"/>
              </a:solidFill>
              <a:latin typeface="Heebo Light"/>
              <a:ea typeface="Heebo Light"/>
              <a:cs typeface="Heebo Light"/>
              <a:sym typeface="Heebo Light"/>
            </a:endParaRPr>
          </a:p>
          <a:p>
            <a:pPr marL="914400" lvl="1" indent="-298450" algn="l" rtl="0">
              <a:lnSpc>
                <a:spcPct val="150000"/>
              </a:lnSpc>
              <a:spcBef>
                <a:spcPts val="0"/>
              </a:spcBef>
              <a:spcAft>
                <a:spcPts val="0"/>
              </a:spcAft>
              <a:buClr>
                <a:srgbClr val="0E1D41"/>
              </a:buClr>
              <a:buSzPts val="1100"/>
              <a:buFont typeface="Heebo Light"/>
              <a:buAutoNum type="alphaLcPeriod"/>
            </a:pPr>
            <a:r>
              <a:rPr lang="en-GB" sz="1100">
                <a:solidFill>
                  <a:srgbClr val="0E1D41"/>
                </a:solidFill>
                <a:latin typeface="Heebo Light"/>
                <a:ea typeface="Heebo Light"/>
                <a:cs typeface="Heebo Light"/>
                <a:sym typeface="Heebo Light"/>
              </a:rPr>
              <a:t>Target Audience</a:t>
            </a:r>
            <a:endParaRPr sz="1100">
              <a:solidFill>
                <a:srgbClr val="0E1D41"/>
              </a:solidFill>
              <a:latin typeface="Heebo Light"/>
              <a:ea typeface="Heebo Light"/>
              <a:cs typeface="Heebo Light"/>
              <a:sym typeface="Heebo Light"/>
            </a:endParaRPr>
          </a:p>
          <a:p>
            <a:pPr marL="914400" lvl="1" indent="-298450" algn="l" rtl="0">
              <a:lnSpc>
                <a:spcPct val="150000"/>
              </a:lnSpc>
              <a:spcBef>
                <a:spcPts val="0"/>
              </a:spcBef>
              <a:spcAft>
                <a:spcPts val="0"/>
              </a:spcAft>
              <a:buClr>
                <a:srgbClr val="0E1D41"/>
              </a:buClr>
              <a:buSzPts val="1100"/>
              <a:buFont typeface="Heebo Light"/>
              <a:buAutoNum type="alphaLcPeriod"/>
            </a:pPr>
            <a:r>
              <a:rPr lang="en-GB" sz="1100">
                <a:solidFill>
                  <a:srgbClr val="0E1D41"/>
                </a:solidFill>
                <a:latin typeface="Heebo Light"/>
                <a:ea typeface="Heebo Light"/>
                <a:cs typeface="Heebo Light"/>
                <a:sym typeface="Heebo Light"/>
              </a:rPr>
              <a:t>Promise &amp; Benefits</a:t>
            </a:r>
            <a:endParaRPr sz="1100">
              <a:solidFill>
                <a:srgbClr val="0E1D41"/>
              </a:solidFill>
              <a:latin typeface="Heebo Light"/>
              <a:ea typeface="Heebo Light"/>
              <a:cs typeface="Heebo Light"/>
              <a:sym typeface="Heebo Light"/>
            </a:endParaRPr>
          </a:p>
          <a:p>
            <a:pPr marL="914400" lvl="1" indent="-298450" algn="l" rtl="0">
              <a:lnSpc>
                <a:spcPct val="150000"/>
              </a:lnSpc>
              <a:spcBef>
                <a:spcPts val="0"/>
              </a:spcBef>
              <a:spcAft>
                <a:spcPts val="0"/>
              </a:spcAft>
              <a:buClr>
                <a:srgbClr val="0E1D41"/>
              </a:buClr>
              <a:buSzPts val="1100"/>
              <a:buFont typeface="Heebo Light"/>
              <a:buAutoNum type="alphaLcPeriod"/>
            </a:pPr>
            <a:r>
              <a:rPr lang="en-GB" sz="1100">
                <a:solidFill>
                  <a:srgbClr val="0E1D41"/>
                </a:solidFill>
                <a:latin typeface="Heebo Light"/>
                <a:ea typeface="Heebo Light"/>
                <a:cs typeface="Heebo Light"/>
                <a:sym typeface="Heebo Light"/>
              </a:rPr>
              <a:t>Personality</a:t>
            </a:r>
            <a:endParaRPr sz="1100">
              <a:solidFill>
                <a:srgbClr val="0E1D41"/>
              </a:solidFill>
              <a:latin typeface="Heebo Light"/>
              <a:ea typeface="Heebo Light"/>
              <a:cs typeface="Heebo Light"/>
              <a:sym typeface="Heebo Light"/>
            </a:endParaRPr>
          </a:p>
        </p:txBody>
      </p:sp>
      <p:pic>
        <p:nvPicPr>
          <p:cNvPr id="309" name="Google Shape;309;p46"/>
          <p:cNvPicPr preferRelativeResize="0"/>
          <p:nvPr/>
        </p:nvPicPr>
        <p:blipFill rotWithShape="1">
          <a:blip r:embed="rId3">
            <a:alphaModFix/>
          </a:blip>
          <a:srcRect l="3512" t="3697"/>
          <a:stretch/>
        </p:blipFill>
        <p:spPr>
          <a:xfrm>
            <a:off x="3926150" y="2789625"/>
            <a:ext cx="4792776" cy="21302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FiftyFour 1">
      <a:dk1>
        <a:srgbClr val="000000"/>
      </a:dk1>
      <a:lt1>
        <a:srgbClr val="FFFFFF"/>
      </a:lt1>
      <a:dk2>
        <a:srgbClr val="A7A7A7"/>
      </a:dk2>
      <a:lt2>
        <a:srgbClr val="535353"/>
      </a:lt2>
      <a:accent1>
        <a:srgbClr val="24408E"/>
      </a:accent1>
      <a:accent2>
        <a:srgbClr val="FAA31A"/>
      </a:accent2>
      <a:accent3>
        <a:srgbClr val="EC1A23"/>
      </a:accent3>
      <a:accent4>
        <a:srgbClr val="C51880"/>
      </a:accent4>
      <a:accent5>
        <a:srgbClr val="0E1D41"/>
      </a:accent5>
      <a:accent6>
        <a:srgbClr val="24408E"/>
      </a:accent6>
      <a:hlink>
        <a:srgbClr val="24408E"/>
      </a:hlink>
      <a:folHlink>
        <a:srgbClr val="5B9A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bf1189d-4aee-4dab-b495-49a0aa33e95e" xsi:nil="true"/>
    <lcf76f155ced4ddcb4097134ff3c332f xmlns="1e51607f-9b8c-43f0-b73f-1f55127df0f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63DC602A0A334B975D184FEBD025CF" ma:contentTypeVersion="15" ma:contentTypeDescription="Create a new document." ma:contentTypeScope="" ma:versionID="bd26509109ef398f359f0b5973b9eb52">
  <xsd:schema xmlns:xsd="http://www.w3.org/2001/XMLSchema" xmlns:xs="http://www.w3.org/2001/XMLSchema" xmlns:p="http://schemas.microsoft.com/office/2006/metadata/properties" xmlns:ns2="1e51607f-9b8c-43f0-b73f-1f55127df0f8" xmlns:ns3="2bf1189d-4aee-4dab-b495-49a0aa33e95e" targetNamespace="http://schemas.microsoft.com/office/2006/metadata/properties" ma:root="true" ma:fieldsID="ff56bb19027c3e220bf01c01c6a62be1" ns2:_="" ns3:_="">
    <xsd:import namespace="1e51607f-9b8c-43f0-b73f-1f55127df0f8"/>
    <xsd:import namespace="2bf1189d-4aee-4dab-b495-49a0aa33e95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51607f-9b8c-43f0-b73f-1f55127df0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a8d0aa89-12a4-44a7-ac6a-d59850c93961"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f1189d-4aee-4dab-b495-49a0aa33e95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67d197a0-e4ce-4bf3-acb0-9630ef9d13ff}" ma:internalName="TaxCatchAll" ma:showField="CatchAllData" ma:web="2bf1189d-4aee-4dab-b495-49a0aa33e95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DA210B-B703-4DBA-A6F2-073CDFC60EE6}">
  <ds:schemaRefs>
    <ds:schemaRef ds:uri="http://schemas.microsoft.com/sharepoint/v3/contenttype/forms"/>
  </ds:schemaRefs>
</ds:datastoreItem>
</file>

<file path=customXml/itemProps2.xml><?xml version="1.0" encoding="utf-8"?>
<ds:datastoreItem xmlns:ds="http://schemas.openxmlformats.org/officeDocument/2006/customXml" ds:itemID="{91AC3D35-ECC1-4AF3-9F8B-7B332391C269}">
  <ds:schemaRefs>
    <ds:schemaRef ds:uri="2bf1189d-4aee-4dab-b495-49a0aa33e95e"/>
    <ds:schemaRef ds:uri="1e51607f-9b8c-43f0-b73f-1f55127df0f8"/>
    <ds:schemaRef ds:uri="http://schemas.microsoft.com/office/2006/metadata/properties"/>
    <ds:schemaRef ds:uri="http://purl.org/dc/terms/"/>
    <ds:schemaRef ds:uri="http://purl.org/dc/elements/1.1/"/>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81B7BF-8795-4930-8B16-4D3EA1868D2D}">
  <ds:schemaRefs>
    <ds:schemaRef ds:uri="1e51607f-9b8c-43f0-b73f-1f55127df0f8"/>
    <ds:schemaRef ds:uri="2bf1189d-4aee-4dab-b495-49a0aa33e95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4444</Words>
  <Application>Microsoft Macintosh PowerPoint</Application>
  <PresentationFormat>On-screen Show (16:9)</PresentationFormat>
  <Paragraphs>322</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Arial</vt:lpstr>
      <vt:lpstr>Times New Roman</vt:lpstr>
      <vt:lpstr>Heebo</vt:lpstr>
      <vt:lpstr>Open Sans ExtraBold</vt:lpstr>
      <vt:lpstr>Heebo SemiBold</vt:lpstr>
      <vt:lpstr>Calibri</vt:lpstr>
      <vt:lpstr>Helvetica Neue</vt:lpstr>
      <vt:lpstr>Heebo Medium</vt:lpstr>
      <vt:lpstr>Gentium Plus</vt:lpstr>
      <vt:lpstr>Heebo Light</vt:lpstr>
      <vt:lpstr>Office Theme</vt:lpstr>
      <vt:lpstr>Welcome</vt:lpstr>
      <vt:lpstr>PowerPoint Presentation</vt:lpstr>
      <vt:lpstr>PowerPoint Presentation</vt:lpstr>
      <vt:lpstr>PowerPoint Presentation</vt:lpstr>
      <vt:lpstr>Korey Rich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 the Branding Workshop</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Nina Booysen</cp:lastModifiedBy>
  <cp:revision>1</cp:revision>
  <dcterms:modified xsi:type="dcterms:W3CDTF">2024-10-16T06:38:21Z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0x010100AA63DC602A0A334B975D184FEBD025CF</vt:lpwstr>
  </property>
  <property fmtid="{D5CDD505-2E9C-101B-9397-08002B2CF9AE}" pid="3" name="MediaServiceImageTags">
    <vt:lpwstr/>
  </property>
</Properties>
</file>